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9"/>
  </p:notesMasterIdLst>
  <p:handoutMasterIdLst>
    <p:handoutMasterId r:id="rId50"/>
  </p:handoutMasterIdLst>
  <p:sldIdLst>
    <p:sldId id="304" r:id="rId5"/>
    <p:sldId id="303" r:id="rId6"/>
    <p:sldId id="258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1" r:id="rId22"/>
    <p:sldId id="320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30" r:id="rId31"/>
    <p:sldId id="331" r:id="rId32"/>
    <p:sldId id="332" r:id="rId33"/>
    <p:sldId id="296" r:id="rId34"/>
    <p:sldId id="302" r:id="rId35"/>
    <p:sldId id="385" r:id="rId36"/>
    <p:sldId id="388" r:id="rId37"/>
    <p:sldId id="383" r:id="rId38"/>
    <p:sldId id="386" r:id="rId39"/>
    <p:sldId id="384" r:id="rId40"/>
    <p:sldId id="387" r:id="rId41"/>
    <p:sldId id="389" r:id="rId42"/>
    <p:sldId id="390" r:id="rId43"/>
    <p:sldId id="391" r:id="rId44"/>
    <p:sldId id="340" r:id="rId45"/>
    <p:sldId id="342" r:id="rId46"/>
    <p:sldId id="368" r:id="rId47"/>
    <p:sldId id="369" r:id="rId48"/>
  </p:sldIdLst>
  <p:sldSz cx="9144000" cy="5143500" type="screen16x9"/>
  <p:notesSz cx="7099300" cy="10234613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1" autoAdjust="0"/>
    <p:restoredTop sz="77891"/>
  </p:normalViewPr>
  <p:slideViewPr>
    <p:cSldViewPr snapToGrid="0" snapToObjects="1" showGuides="1">
      <p:cViewPr varScale="1">
        <p:scale>
          <a:sx n="125" d="100"/>
          <a:sy n="125" d="100"/>
        </p:scale>
        <p:origin x="108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01.04.2022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0" timeString="2013-04-16T06:37:38.1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1" timeString="2013-04-16T06:37:39.258"/>
    </inkml:context>
  </inkml:definitions>
  <inkml:trace contextRef="#ctx0" brushRef="#br0">11634 13131 0,'0'0'0,"0"0"0,0 0 0,0 0 0,0 0 0,0 0 0,0 0 0,0 0 0,-83-91 0,83 91 0</inkml:trace>
  <inkml:trace contextRef="#ctx1" brushRef="#br0">6280 7651 129,'0'0'4128,"-5"-9"258,5 9-1032,-10-13-774,10 13-645,-7-14-516,7 14-258,-5-12-129,5 12-258,-4-7 0,4 7 0,0 0-258,-5 5-129,2 4-129,2 5-129,1 0 0,0 8 129,0 1-129,2 4 258,2-1-129,4 3 0,0-4 0,5 1 0,0-5 0,2-1 0,0-7 0,5-1 0,-2-3-129,1-4 129,1-5 0,0 0-129,1-2 129,-1-8-129,2-1 0,-1-5-129,-1-1 129,-1-1-129,-2-1 129,-2-3-129,-2 2 129,-2 1-129,-5 0 0,0 1 0,-3 1 129,-2 0-387,0 4 129,-1-3-645,0 16-3870,-2-15-516,2 15-258,-10-3-645</inkml:trace>
  <inkml:trace contextRef="#ctx1" brushRef="#br0" timeOffset="673.03">6459 7588 2967,'-6'-13'4644,"6"13"258,-7-5-1935,-3 0-516,10 5-387,-7 5-774,7 9 0,-3-1-516,3 11-129,0 5 0,3 11-129,-3 2-258,0 9 129,0 4 0,0 4-129,0 0 129,-1-1-258,-3-4 129,3-3-129,-2-6 129,3-7-258,-1-9 129,0-5 0,0-4-129,1-9 129,0-11 0,0 0-129,-2-13 0,2-7 0,0-6 129,0-6 0,0-10-129,0-3 0,2-5-129,0-3 129,-1-6-129,0 1 129,-1 4-129,0 1-129,-1 8 258,-2 7 0,-1 8 129,1 11-129,3 19 0,-5 5 0,5 22 0,0 15 129,0 12 0,0 7-129,1 9 0,-1 2 0,2-2 129,-2-8-129,0-10 0,0-13-258,0-3-645,-6-18-3612,6-5-774,0-13-258,0 0-645</inkml:trace>
  <inkml:trace contextRef="#ctx1" brushRef="#br0" timeOffset="15325.87">13648 8037 4644,'0'0'5160,"0"-9"-258,0 1-1548,0 8-774,0 0-516,4-9-903,-4 9-387,0-12-516,0 12 0,1-9 0,-1 9 0,3-11 0,-3 3 0,2 0 0,-1-3-129,1 3 129,1-4-129,1-2-129,2 1 129,2-2-129,2 1 0,2-1 0,3 0 129,4 0-129,2 3 0,0 1 0,1 8 0,0 1 0,-1 2 0,-1 5 0,-1 7-129,-3 5 129,0 1 0,-2 1 0,1 3 0,-2 0 0,-3-3 0,1 5 129,-2-4 0,-2 1-129,-2 0 129,-1-3 0,-2-5 0,-1-1-129,1-3 129,-2-9-258,1 14 129,-1-14-129,0 9-258,-6-9-2580,6 0-2064,-11-3-258,5-6-387,-4-6-258</inkml:trace>
  <inkml:trace contextRef="#ctx1" brushRef="#br0" timeOffset="16285.93">13812 7612 258,'0'-10'4902,"0"-3"129,0 13-129,0 0-2451,0-13-258,0 13-645,0 0-387,0 0-516,-1 4-258,1 7-129,0 3-129,0 5 0,-2 6 0,1 6 129,-2 5 0,0 7 0,-2 1 0,1 3 0,0 2 0,0 0-129,1-4 129,1 1-129,0-6 0,2-3 0,-1-6 129,0-3-129,0-6 0,1-6 0,-3-1 0,3-6 129,0-9-129,0 0 0,0 0 0,0 0-129,-5-9 0,4-4 129,1-5-129,-2-4 0,2-5-129,0-4 129,3-2 0,0-4 0,0 0 0,0-3 0,1-2 0,0 0-129,-3 2 258,2 1-258,-1 3 129,-1 3 0,1 2 129,0 5-129,0 7 0,-1 4-129,1 4 129,-2 11 0,0 0 0,0 0-129,0 0 0,6 13 0,-6 6 0,0 6 129,0 9-129,-2 4 129,-2 7 0,0 7 0,-2 4 0,1 3 0,-1-3 0,2-3 0,-1-6 129,2-7-129,3-5 0,-3-10 129,3-8-387,-1-8-387,5-1-3096,-4-8-1290,0-5-387,0-4-387</inkml:trace>
  <inkml:trace contextRef="#ctx1" brushRef="#br0" timeOffset="22078.26">5662 7297 2709,'0'-9'4257,"0"9"-258,0 0-2064,0 0-645,0 0-387,0 0-129,0 0 129,0 0-129,0 0 129,0 0-129,6 3 0,-6-3-129,5 12 0,-5-12 129,9 15-387,-2-8-129,3 2 129,0 1-129,5-1 0,-1-2 0,5 2-129,-1-1 129,3-1-129,1-1 129,1 0-258,0 2 129,1-3-129,1 1 0,2-1 0,0 4 0,0-2 129,-1 1-129,1-1 129,1-2-129,-1 4 129,-2-4-129,0 1 129,-2-3-129,0 1 129,-1-2-129,-1 2 129,-1-1-129,-1 0 129,0 1 129,-1 0-258,1-2 258,1 2-129,-1 0 0,1-3 0,-1 1 129,1 0-258,-1-1 129,0 2-129,-1-3 129,0 2-129,-1-2 129,1 1 0,0-1-129,1 0 0,0 0 129,-1 0 0,-1 0-129,2-1 0,-1-1-129,1-1 258,-1 0-258,2 0 258,-1-1-258,1 0 258,-1 0-258,0-1 258,0 0-129,-1 0 129,-2 2-129,-1-1 0,1-1 0,0 1 0,0-3 0,-1 2-129,0 0 129,-1-2-129,0 1 129,1 0 0,-2-1 0,0 0-129,2 1 129,-1 1 0,0-1 0,0 2 0,-1-4 129,-1 2-129,1-1-129,-2 1 129,0 2 129,-3-2-258,1 0 258,-2 1-258,-1 1 129,-6 4 0,11-9 0,-11 9 0,10-7 129,-10 7-129,10-6 0,-10 6 0,9-9 0,-9 9 0,8-4 0,-8 4 0,0 0-129,7-6 129,-7 6 0,0 0 0,0 0 0,0 0-129,0 0-774,-7 1-3483,-2 2-645,-4-3-645,-5 0-516</inkml:trace>
  <inkml:trace contextRef="#ctx1" brushRef="#br0" timeOffset="24945.42">12990 7045 1935,'0'0'4515,"0"0"258,0 0-258,-1-6-2967,1 6-387,3-7-387,4 5-129,-7 2-129,10-10-129,-5 2 129,6 2-129,-2-3 258,5 1-258,-2-3 129,2 3-129,2-3-258,1 3 258,1-3-387,1 3 258,1-3-387,2 0 516,1-2-387,1 0 129,0 1 0,3 2 0,-3-2 0,2 2-129,-4 0 129,3 3-129,-2 2 0,-2-1 129,3 2-129,-1-1 129,0 0 0,2 0 0,0 2-129,-1 0 129,0 0 0,-3 2 0,0 0-129,0 1 129,-5 0-258,4 2 258,-2-1-129,0 1 0,3-1 0,0-1 0,2 2 129,0 0-129,0-2 0,-1 2 129,0 0-129,-1 1 0,-1-1 129,1 1-129,-1 0 129,2 0-129,1-1 0,-3 0 129,2-1-129,-3 1 0,1 0 0,-1 0 129,-1 0-129,-1 1 0,1 1 129,1 2-129,1-1 0,-1 1 0,1-3 0,1 4 0,0-1 0,0 1 0,0-1 0,-3-2 129,1 1-129,-1-1 0,-2 3 0,0-3 129,-3 0-129,-2 2 0,1-3 0,-3 0 0,0 1 0,1 0 0,1-2 258,-2 0-129,1 3 129,0-3-258,-1 0 258,1 1-258,-1-1 258,-2 0-258,1 0 0,-2-2 0,2 2 0,-8-2 0,9 1 0,-9-1 0,10 0 0,-10 0 0,8 0-129,-8 0 258,0 0-129,8 0 0,-8 0 0,0 0 0,0 0 0,7 1-129,-7-1 258,0 0-258,0 0 258,0 0-129,0 0 0,0 0 0,0 0 0,0 0 0,-7-4-387,7 4 387,-13-9-258,4 3 129,-2 0-129,-2 0 129,-3 0-129,-2 0 129,-1-1 129,-2 1-129,-1-4 0,1 2 129,-3-1-129,1 0 129,-2 0-129,1 0 129,0-1 0,-1 1-129,-1 2 129,2 1 0,-3-1 0,2 2 0,2 1 0,-1 0 0,0 1 0,0-1 0,0 2-129,-2 2 258,-2-1-258,-2 1 129,-3 0-129,-2 1 0,-1 5-387,-5-4-1677,5 8-2709,-7 2-645,0 1-129,-3-1-645</inkml:trace>
  <inkml:trace contextRef="#ctx1" brushRef="#br0" timeOffset="25945.48">7129 7477 1935,'-6'-6'5289,"6"6"-645,0 0 387,0 0-2322,0 0-1677,3-3 0,7 6-258,1 0-129,7 3-129,2-3 129,8 1-258,4 0-129,4-3-129,4-1 129,4-5-258,-2-2 129,1-5-258,-2-1 0,-5-1 129,-2 1 129,-5 2-258,-6 1 129,-7 2 0,-4 4-129,-12 4-645,13-2-3870,-13 2-516,0 0 0,-5 0-774</inkml:trace>
  <inkml:trace contextRef="#ctx1" brushRef="#br0" timeOffset="26450.5099">8099 7219 4128,'-6'-42'5160,"3"18"-129,1 1-2322,-4-6-903,6 10-258,-6-3-516,3 12-129,-5 1-387,1 10-258,-3 13-129,0 11 129,1 11-129,-1 13 258,1 11 258,0 11-258,2 4 129,2 2-129,2-2 0,2-2-129,1-11-129,0-10-129,3-10-1161,-3-18-3612,0-24-258,0 0-516,0-22-387</inkml:trace>
  <inkml:trace contextRef="#ctx1" brushRef="#br0" timeOffset="26709.52">7938 7412 8385,'-9'-22'5418,"9"22"-516,3-12-129,4 6-4386,9 2-129,1-4 0,6 5-258,3 0 0,1 2 0,-2 1 0,-1 4 0,-4 5 0,-4 9 0,-1 1 258,-5 3-129,-2 1 129,-2-1 0,0-3 0,0-4-258,0-6 0,-6-9-1935,10-12-2838,-5-4-516,3-8-129,-2-7-516</inkml:trace>
  <inkml:trace contextRef="#ctx1" brushRef="#br0" timeOffset="27161.55">8273 7149 3870,'3'-34'5031,"-3"25"-387,0 9-129,-2-13-3870,2 13-129,6-3-129,-6 3 0,10 0-129,-10 0-258,11 13 0,-6 3 258,-4 6 0,1 5 129,-2 2 129,0 8 129,0-2 0,0 3 0,-2-6-129,2-3 0,0-7-129,0-7-129,0-15 0,0 9 0,0-9-129,7-12-129,-2-3 0,2-1-129,5-1 129,0 3-129,3 6 0,-1 7 0,-2 3 129,-2 10 0,-2 9 0,-6 3 129,-2 3 0,-2 0 0,-5-3 129,-3-5 0,-1-2 0,-2-7 0,3-7-258,-1-3 0,2-10-258,2-5 0,5-3-645,1-12-1290,7 4-2967,4-5-387,7 0 0,1-1-387</inkml:trace>
  <inkml:trace contextRef="#ctx1" brushRef="#br0" timeOffset="27561.57">8475 7247 4644,'16'13'5289,"-13"6"0,-3 3-387,0 6-2709,-1-6-1161,1 8-258,-3-9-129,3 1-129,0-9-258,0-4 0,0-9-258,0 0 0,-2-15-129,2-4 0,2-2 0,4-2 0,0 3-129,5 1 129,2 5 0,4 5 129,0 3-129,3 3 129,0 3 0,-1 0 0,-2-3 0,-1 3 0,-4-5 129,-3 1-129,-9 4 0,0 0 0,0 0 129,-6 9 0,-3 6-129,0 5 129,-1 7 0,5 4 129,3-1 0,2 1 0,7-5 129,6-5-129,3-6-129,4-9-258,6 0-2322,-4-11-2580,-2-6-258,-4-3-645,-2-1-258</inkml:trace>
  <inkml:trace contextRef="#ctx1" brushRef="#br0" timeOffset="28436.62">9156 7103 2580,'11'-25'5547,"-7"16"-387,-4 9-258,0 0-2580,3 4-516,2 20-645,-5 4-516,1 12 0,-1 3-258,0 6 0,0 1-129,-1-1 129,-1-5-129,2-11-387,0-4-258,-5-17-2451,5-4-2193,0-8-258,-1-14-258,-3-6-774</inkml:trace>
  <inkml:trace contextRef="#ctx1" brushRef="#br0" timeOffset="29004.65">9094 7315 7611,'-23'-14'5418,"23"14"-387,-5-10-258,15 7-4386,4-3 0,7 3-258,3-3 0,3 2-129,1-1-129,0 3 129,-5 0-129,-2 2 129,-7 4 0,-5 4 0,-5 4 0,-4 3 0,-4 1 0,-1 2 0,-2 2 0,1-1 0,3-1 0,3-2 129,0 0-129,7-7 0,3 1 0,3-5 129,2-5-258,-1-2 129,2-7-129,-2-6-129,-1-3 129,-2-3 0,-1-1 0,-5 1 0,-1 3 0,-2 4 129,-2 5 129,0 9-129,0 0 258,0 9-129,-4 5 258,3 6-129,-3 0 129,2 7 129,-1-7-129,0-1 129,1-8-258,2-11 0,0 0-258,0 0 0,-3-8-129,6-10 0,5-3 0,3 3-129,4 4 129,2 3-129,2 8 129,-1 3 129,-1 9 0,-3 10 129,1 2-129,-3 1 129,-1 0-387,-7-8-2709,5 0-1806,0-8-645,1-3-129,4-6-516</inkml:trace>
  <inkml:trace contextRef="#ctx1" brushRef="#br0" timeOffset="29389.68">9733 7406 3483,'2'-26'5031,"-2"6"-129,-3 0-387,-3 2-2580,-2 2-1677,0 4 0,-5 7 0,0 5 0,-1 11 0,2 5-129,2 4-129,1 3 0,3 2-129,5-7 258,1 0-258,7-5 258,3-9-129,1-4 0,3-7 0,-1-9 0,-1-8 0,0-6 0,-1-9 0,-2-1-129,-2 0 258,0 4-129,-2 5 129,-2 10-129,-3 12 258,0 15 129,0 14-129,-3 14 129,-3 7-258,0 7 258,1-1-129,-1 0 129,5-6-516,-4-13-3225,5-5-1419,2-10-516,-2-13-258</inkml:trace>
  <inkml:trace contextRef="#ctx1" brushRef="#br0" timeOffset="29960.71">9879 7321 2322,'-1'-14'5289,"1"14"0,-3-10-516,-3 1-2967,6 9-258,0 0-516,0 13-387,-2 1-387,2 3 129,0 2-258,3 7 129,0-1-129,0-3 129,3-3 0,2-6 129,0-7-258,2-6-129,0-7 129,2-12-129,1-5 0,-1-3-129,-1-1 129,0 2-258,-3 4 258,-3 10 0,-5 12 129,0 0 0,2 13 0,-2 12 129,0 3 0,0 2 0,0-1 129,5-3-258,5-1-1032,-5-13-3999,12-6-129,0-10-516,1-5-387</inkml:trace>
  <inkml:trace contextRef="#ctx1" brushRef="#br0" timeOffset="30304.73">10126 7393 6837,'-18'0'5547,"18"0"-129,-7 0-516,7 0-3999,7-9-387,4 2-258,0-4 129,2-1-387,0-2 0,-1 0-129,-2 3-129,-5-1 129,-5 12 0,0 0 129,-12 0 0,1 6 0,-1 9 0,1 5 129,0 4 0,7 2 258,4 0 0,3 0-129,6-7 129,6 1-129,1-6-129,4-5 0,2-7-129,-1-2 0,-1-2-387,-2-4 129,-5 0-258,-3-3 129,-5 9-1290,-5 0-3354,-4 0 0,-4-1-516,-1-2-129</inkml:trace>
  <inkml:trace contextRef="#ctx1" brushRef="#br0" timeOffset="31173.78">14423 6827 2580,'-9'1'5160,"9"-1"-387,0 0 0,-4-6-3225,4 6-387,3-8-258,5 5-258,1-5 129,6 2-387,3-4 0,7-2 0,7 0-129,6 0-129,9 0 129,7 3-258,5 4 129,1 5-129,2 0 0,-2 9 0,-5 4-129,-4 1 258,-6 3-258,-7-1 258,-7 2-129,-5-3 129,-4-2-129,-4-3 0,-5-1 0,-5-6-1032,0 1-3483,-8-4-774,0 0 0,-2-9-645</inkml:trace>
  <inkml:trace contextRef="#ctx1" brushRef="#br0" timeOffset="31632.8">15740 6750 4386,'0'-16'5418,"-3"7"-774,-2-2 0,-3-3-3999,1 3-258,-2 0 0,-1 5-129,-2 1-129,-1 5-129,0 7 129,0 10 0,0 10 0,2 9 258,0 4 129,4 10-129,0 2 129,5 2-129,2-2 0,0-3-129,4-8 0,0-10-645,4-2-1548,-4-19-2838,-4-10-387,7-9-129,-6-12-387</inkml:trace>
  <inkml:trace contextRef="#ctx1" brushRef="#br0" timeOffset="31892.82">15533 6933 8256,'-18'-17'5160,"18"17"-387,1-13-129,11 4-4386,3 4-258,6 2 258,3 0-129,3 3 0,0 0-129,-1 0 129,-4 4 129,-1 6-129,-7 3 129,-4 2 0,-4 5 0,-2 1-129,-4 1 258,0-3-258,0-2 0,0-4-129,4-5-516,-4-8-1290,13-10-2967,-4-7-387,5-4-258,-2-10-387</inkml:trace>
  <inkml:trace contextRef="#ctx1" brushRef="#br0" timeOffset="32284.84">15874 6751 6966,'5'-30'5160,"-5"21"-129,0 9-516,1-12-3999,-1 12-258,0 7 0,0 7-129,0 4 0,-1 8-129,-1 1 258,1 4 0,1-1-129,-2-4 129,2-2 0,0-7 258,2-2-258,-2-15 258,6 5-258,-6-5-387,13-16 258,-3 2-258,1-2 0,4 3-129,-1 6 129,2 4 0,-4 6 0,-1 10 258,-3 8-129,-6 2 258,-2 3-129,-5-1 129,-4-4-129,-3-6 0,-1-5 0,0-7 0,0-3-129,2-6 0,3-9-258,5-1-516,-1-11-2322,6 0-1935,5-2-516,8 2-258,-1 1 259</inkml:trace>
  <inkml:trace contextRef="#ctx1" brushRef="#br0" timeOffset="32653.86">16040 6823 5934,'10'42'5418,"-10"-17"-129,0 4-516,-4-5-3483,4 3-516,0-9-129,0-4-129,0-6-258,0-8 0,0 0-129,3-9-129,-2-7-258,3-2 129,1-3-129,2-2 0,3 2 0,1 3 0,3 8 0,1 6 258,0 4 0,2 0 0,-4 4 0,1 3 0,-4-1 0,-3-1 129,-7-5-129,7 2 0,-7-2 129,0 0-129,-4 5 387,4-5-387,-7 17 516,3-2-387,2 3 129,2 3-129,1 0 129,6-1-258,6 0-903,-2-11-3870,11-5-387,2-6-258,3-12-645</inkml:trace>
  <inkml:trace contextRef="#ctx1" brushRef="#br0" timeOffset="33006.88">16656 6688 5160,'12'-23'5289,"-12"23"-258,0 0-258,9 23-3612,-11 4-129,1 12-258,-6 1-129,2 7-258,-1-4 129,5-2-258,-1-7-258,0-13-1548,4-10-2967,-2-11-645,9-5-258,-5-13-516</inkml:trace>
  <inkml:trace contextRef="#ctx1" brushRef="#br0" timeOffset="34696.98">16624 6801 7224,'-20'-5'5289,"14"1"-258,6 4-129,0 0-4644,15-4 0,1 1 0,6 2-129,1-1 0,0 1-129,2 1 0,-1 0 0,-6 0 0,-3 3-129,-3 3 129,-6 0 129,-3 3-258,0 3 258,-3 2-129,-4-2 129,0 1-129,0-3 129,1-1 0,3-9 0,1 12 0,6-12 129,3-4 0,2-3-258,1-4 258,1-2-258,-2-1 129,-4-1-129,0 0 0,-3 1 0,-3 4 0,-2 1 0,0 9 0,-9-14 0,1 12 0,-3 2-129,-3 0 129,0 2-129,-2 7 129,-1 8 0,2 2 0,1 3 129,4 3 0,4 0 0,6 1 129,0-2-129,9-1 0,5-7 0,2-4 0,2-6-516,6-3-387,-6-9-1290,9 1-1935,-8-8-1290,2 2 1161,-9-14 2193,5 10 387,-9-6 903,1-1 774,1 6 1806,-10-4 2193,3 7 774,-3-3-1419,7 14-2064,-7 2-387,0 0-387,0 15-258,-1 5 129,-2 0-129,0 5 129,-1-4-129,-1 2 0,1-4 0,2-7 0,2-12-129,-3 9-129,3-9-258,0-15 129,6-4-258,2-4 129,3-3 0,2 4-129,1 1 0,2 6 0,0 11 258,-3 4 0,-1 14 129,-2 7 0,-2 5 0,0 1 0,1 0 0,1-5 0,1-5-129,3-5-258,3-6 129,3-6-129,1-4 129,-2-8 0,1-2-129,0 0 258,-6-6-129,-2 0 387,-4-1-258,-6 0 129,-2 3 0,-5 2-129,-5 3 129,-4 4-129,2 7 0,-4 2-129,2 10 129,3 4 0,1 5 0,3 2 0,4 0 129,1 0-129,2-5 129,3-3 0,5-9 0,1-4-258,1-8 0,2-7 129,2-7-129,2-4 0,-4-5 0,3-2 0,-1 0 0,-3 3 0,-1 7 129,-3 4 0,-3 11 0,-4 8 0,0 7 0,-6 10 0,-1 9 0,-2 5 0,2 3 129,-1 0 0,2-1 0,6-4 0,0-7 0,4-3 0,5-10 0,2-7-129,4-3-129,0-14 129,3-6-129,0-3 0,-2-1 0,1 0 0,-5 4 0,-2 3 0,-5 7-129,-5 11 258,0 0 0,0 18 0,-4 0 387,0 5-387,3 1 129,1 0 0,7-3 129,1-3-258,6-8 258,3-5-258,1-5-129,2-9 129,-3-6-129,-2-5 0,0 1-129,-3 1 258,-3 1-258,-5 7 258,-4 10 0,0 0 0,-1 12 129,-3 5 0,1 1 0,2 4 0,1-2 0,4-6 0,4-5 0,5-5-129,4-4 129,3-8-258,-1-10 0,1-3 129,-2 0-258,-5 1 258,-3 4-129,-5 4 129,-5 12 0,0 0 0,-7 9 258,-1 7-258,2 5 258,2 2-129,2-2 0,2 0-129,8-7 129,1-5-258,4-2 129,1-2-129,-1-3 129,-1-2-129,-2 0 129,-2 0-129,-8 0 129,0 0-129,6 7-1677,-6-7-2451,-4-2-903,4 2-387,-8-18-516</inkml:trace>
  <inkml:trace contextRef="#ctx1" brushRef="#br0" timeOffset="49489.83">6171 9528 2322,'0'-13'4515,"0"13"0,6-7-1677,-6-4-903,0 11-516,0-12-258,0 12-258,0 0-129,0 0 0,-7-4-258,7 4 129,0 0-258,0 0-129,-5 6 0,5-6 0,0 9-129,0 1 129,0-2 0,0 6 0,1-1 129,2 4-129,1-2 0,3 4 129,1-4-129,5 3 0,-1-3 0,3 0 0,2-3-129,2 0 129,-2 0-129,2-4-129,-2-2 129,2 1-129,1-4 0,-1 3 129,2-4-129,0 1 0,-2-3 129,2 0-129,0-3 0,-2-2 0,0-4 0,0-3 129,0-2-129,-3 1-129,2-3 129,-3 0 0,-1 3 0,-4-2 0,-1 3 0,-3 1-129,-2 1 0,-2 1-387,-2 9-645,0 0-3483,-3-10-387,3 10-645,-7-5-258</inkml:trace>
  <inkml:trace contextRef="#ctx1" brushRef="#br0" timeOffset="50408.88">6409 9519 1935,'2'-26'5289,"0"17"-258,-2-1-129,-1-4-3096,1 14-258,-2-9-129,2 9-258,-2 10-516,0 6-258,0 4 129,0 8-258,1 5 0,1 4 129,-1 3-129,1 4 129,0-5 129,0 2-258,0-7 129,0-3-129,-1-5 0,1-2-129,-1-8 129,1-4-129,0-12 0,0 14 0,0-14 0,0 0 0,-1-8 0,0-2-129,1-3-129,-1-7 129,-1-4-258,0-3 129,1-4-129,1-2 129,0-3-129,0-1 0,3-3 258,-1 4-129,-1 3 129,2 2-129,-2 6 129,0 3 0,-1 7-129,0 15 129,0 0-129,0 6 129,-1 16 0,-1 7 129,1 6-129,0 3 129,-1 9 129,1-2 0,-2-3 129,2-4-258,-1-7 258,1-5-258,-1-6 258,2-6-258,0-14 0,0 11-129,0-11 0,1-13 0,-1-5-387,0-6 129,0-7-129,0-9 0,0-4-129,-1-4 129,0 3 0,0 3 129,1 7 129,-3 10 0,3 13 129,0 12 129,-1 15-129,0 15 258,1 10 0,0 13 129,0 2-129,0 2 0,0-4 129,0-4-258,0-10 0,0-7-258,0-3-1419,-5-19-3096,5-10-516,0 0-387,-5-10-387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4-16T06:39:45.3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8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1" timeString="2013-04-16T06:40:37.553"/>
    </inkml:context>
  </inkml:definitions>
  <inkml:trace contextRef="#ctx0" brushRef="#br0">5849 8792 3096,'-7'0'4515,"7"0"-903,-5-3-1032,5 3-516,0 0-387,0 0-258,0 0-516,0 0-129,0 0-258,0 0 0,0 0 0,0 0-258,0 0 129,9-5-258,-2 4 129,6-1-129,1 1 129,5-1-129,3 0 0,4 0 0,1 2 0,4 0 0,0-2-129,2 2 129,-1-1 129,2 1-258,-4 0 0,0 0 129,-3 0-129,0 0 0,-2 0 0,0 0 0,-3 1 0,0-1 0,1 0 0,1 2 129,0-2-129,2 0 0,-1 0 0,-1-2 0,1 1 0,-1-2 129,-1 2-129,1-1-129,-3 0 129,1 1 0,1 0 0,-2-1 0,1 0 0,0 1 0,-2 1 0,0-2-129,0 2 129,-5 0 0,1 0 0,-4 0 129,-1 2-129,-3-2 0,0 0 0,1 0 0,0 0-129,-1 0-258,2 0-258,-10 0-1032,14-8-3225,-7 7-258,-1-2-129,0 2-516</inkml:trace>
  <inkml:trace contextRef="#ctx0" brushRef="#br0" timeOffset="1152.06">6803 8657 258,'-9'-1'4902,"-2"1"258,11 0-129,0 0-2193,0 0-903,0 0-903,4 0 0,6 1-516,1-1 0,3 4-387,3 1 0,2-1 0,1 4-129,1-1 0,-3 2 0,-2-1 129,-1-1-258,-3 0 258,-5-3-129,-7-4 129,8 10 0,-8-10 0,-4 8-129,-2-3 129,-4 2 0,-1 4-129,-4 2 0,-1 2 0,-1 0 0,1 2 0,0-1 258,1 1-129,1-7 0,4 3 0,0-8 258,4-1-258,6-4 0,-9 0 129,6-6-129,3-4 0,0-3-129,0-4 0,2-1-129,0-2 129,2 1 0,0-3 0,-1 4 0,0 1 0,-2 3 0,0 2 0,1 3 0,-2 1 0,0 8 0,0 0 0,0 0-129,0 0 129,0 0 0,4 8 0,-2 1-129,0 3 258,-1 1-129,-1-2-129,0 3 129,0-3 129,0-1-258,-2-1 129,2-9 129,-3 8-129,3-8 0,0 0 0,0 0 0,0 0 0,2-8 129,-2 8-129,10-14 0,-1 5-129,0 2 129,0 1 0,1 0 0,-3 3 0,1 0 0,-8 3 0,0 0 0,-5 6 0,-4-3 0,0 3 129,-1 0-129,2 0 0,1-2 0,7-4 0,0 0 129,0 0-258,9 2 258,2-2-129,2-2 0,0 0 0,-3 0 0,1 0 0,-2 1-129,-9 1 129,0 0 0,0 0 0,2 7-129,-2-7 129,0 0 0,-2 9 0,2-9 0,0 0 0,6 2 0,-6-2 0,9 0 0,-9 0-129,0 0 258,0 0-129,-7 4 0,-2 1-129,1 7-903,-7-4-3741,5 0-129,1-1-774,1-4-258</inkml:trace>
  <inkml:trace contextRef="#ctx0" brushRef="#br0" timeOffset="5048.28">5796 8416 903,'0'0'4644,"0"0"0,0 0-258,0 0-2451,0 0-645,4 0-258,-4 0-258,0 0-129,0 0 0,9-3 0,-9 3 0,0 0 0,7-5-258,-7 5 0,7-4-129,-7 4 0,11-2 0,-3 2 0,0-3 0,4 3-129,2 0 0,1 2 129,3 3-129,1 3 0,1 4 0,2 2-129,-1 3 129,0 2-129,-4 3 129,1 3-129,-3-1 0,-1 2 129,-5-5-129,1 1 0,-4-2 0,0-2 129,-2-2-129,-1 1 129,-1-2-129,-2-1 129,0 1-129,0-2 0,0 0 129,0-2-129,-2-2 0,2-9-387,0 12-2580,0-12-1935,-3-4-387,-1-5-387,-1-4-258</inkml:trace>
  <inkml:trace contextRef="#ctx0" brushRef="#br0" timeOffset="6011.34">5920 8311 5031,'0'0'5031,"0"6"-258,0-6-1161,-11 9-2322,6 1-258,-5-4-387,2 5-129,-5-1-258,0 1 0,0-1-129,0 3 129,-2-3 0,2 1 0,0-3 129,3-1-129,-1-3 0,5 0 258,0-1-387,6-3 129,0 0-129,0 0 0,0 0 0,0 0 0,5-3 0,2 3-129,4 0 0,-1 1 0,1 6 0,2 1 0,0 0 0,-1 3 0,1 1 0,-3-2 129,0-1-129,-2 3 129,-8-12-129,11 10 129,-11-10-129,0 0 129,0 0 0,0 0-129,0-6 129,-5-6-129,2-1 129,3-3-258,-3-1 129,3-1 0,0 2 0,3-2-129,2 3 129,-1 2 0,2 3 0,-3 1-129,-3 9 129,0 0-129,0 0 129,0 0-129,0 14 129,-5 0 0,-1 3-129,-1 0 258,-2-1-129,3-4 0,0-2 129,6-10-129,0 0 0,0 0 0,6-12 129,2-2-258,0 1 129,0 0 0,1 3-129,-3 1 129,-6 9 0,0 0-129,-4 4 129,-4 5 0,-1 0 0,-1 1 0,2-1 129,0-1-129,8-8-516,-8 3-3354,8-3-1032,0 0-387,5-9-387</inkml:trace>
  <inkml:trace contextRef="#ctx0" brushRef="#br0" timeOffset="7500.42">6526 8155 3225,'9'-29'5160,"-6"14"-258,-3-3-129,0-4-3483,0 6-258,-5-7-129,2 6-258,-7-3-258,1 6-129,-5 4 0,0 6-129,-4 4-129,0 6 129,2 9-129,1 5 129,2 2-129,4 2 129,4-3 0,5 1 0,1-5 0,8-2 129,0-5-129,5-4 129,-1-5 0,2-2-129,0-11 129,1-2-129,-1-6-129,-4 0 129,0-1-129,-3 2 0,-1 1 129,-3 6-129,-4 12 129,0 0-129,0 0 129,0 21 129,-3 0-129,1 9 0,-2 4 129,2 4 0,-1-1-129,2 2 129,-2-4 0,2-3-258,0-4 129,-1-7-387,2-2-516,0-19-3612,0 10-774,0-10-516,7-11-387</inkml:trace>
  <inkml:trace contextRef="#ctx0" brushRef="#br0" timeOffset="7811.44">6638 8167 6450,'0'0'5547,"0"0"-645,-7 8-129,0 7-3354,4 6-1161,3-1 0,0 4-129,2-3 0,5 0-129,2-3 129,4-3 0,1-9 129,-1-4 0,1-5-258,-1-10 258,-3-7-129,-2-6-129,-3-3 129,-4 2-129,-1-3 0,-4 4-129,-3 4 129,-6 9-129,1 7 0,-1 6 0,4 6-1032,-3-3-2580,9 6-1161,3 0-387,0-9-258</inkml:trace>
  <inkml:trace contextRef="#ctx0" brushRef="#br0" timeOffset="8175.46">6858 7928 2451,'-3'-30'5160,"-1"15"-258,4 15-258,-5-9-3096,-7 6-129,8 8-516,-6 5-387,6 5-129,3 1-258,1 3-129,0 0 129,7-1-129,2-3 129,3-4 129,-1-6 0,2-5 0,-2-6 0,-1-6-129,-4-8 129,-3-1-129,-3-1 0,-6 2 0,-3 3-129,-4 5 0,-2 6 129,-1 6-129,2 8-258,-3 5-3741,7 5-774,2 2-516,4-1-387</inkml:trace>
  <inkml:trace contextRef="#ctx0" brushRef="#br0" timeOffset="14740.84">7310 8673 3225,'0'-13'5160,"0"4"-258,0 9-129,-2 5-3225,-4 0-645,3 14 0,-6 3 0,4 10-387,-4 0-129,2 9-129,-2-2 0,3 0-129,-2-7 0,4-3-129,-1-9 0,1-8-774,4-12-3870,0 0-387,0 0-387,0-5-258</inkml:trace>
  <inkml:trace contextRef="#ctx0" brushRef="#br0" timeOffset="15022.84">7308 8663 7611,'5'-9'5160,"2"9"-129,-3 7-387,4 8-4128,-3 5-129,5 6-129,1 2 0,4 2-129,-2-2 258,2-1-129,-3-3 129,1-1-258,-3-5 129,0-4-258,-3-5 129,-7-9 0,9 13-258,-9-13-387,10 6-2838,-10-6-1419,2-7-774,-2-4-258,0-3 259</inkml:trace>
  <inkml:trace contextRef="#ctx0" brushRef="#br0" timeOffset="15215.84">7532 8642 8643,'4'-13'5547,"-4"13"-387,0 0-258,-8 18-4515,1 10 0,-4 8-129,1 6-129,-3 6-129,0 0 0,1 0-387,-3-4-4515,8-12-129,1-8-516,0-10-387</inkml:trace>
  <inkml:trace contextRef="#ctx0" brushRef="#br0" timeOffset="16764.95">6427 9845 5289,'-3'-9'5418,"-4"1"-516,7 8-129,-10-7-2967,8 13-645,-7-1-516,6 9-258,-2 2 0,5 3-258,0-1 0,0 1-129,5-3 129,3-3 129,2-4 0,0-6 0,0-3 0,-1-8 0,-2-5 0,-1-2-129,-6-3 129,0-2-129,-6 2-129,-1 2 129,-3 8-129,0 4 0,-1 4 129,2 7-129,3 4 0,4 4 0,2-1 0,2 0 0,7-4 0,2-3 129,1-5-129,0-2 129,-3-5 0,0-3-129,-4-2 129,-3 1-129,-2 9 0,-6-12 0,6 12 0,-16-3-645,16 3-3870,-4 8-645,4-8-129,2 11-645</inkml:trace>
  <inkml:trace contextRef="#ctx0" brushRef="#br0" timeOffset="17403.99">6587 9908 4128,'-12'0'5160,"12"0"0,-6 0-387,6 0-2580,0 0-387,12 0-645,-2-1-387,8 1-387,3-2 0,8 1 0,5-3-129,8 4-129,3-1 0,3-1-129,0 2 0,1 0 0,-2 0 0,-3 0 0,-5 3-129,-6-1 129,-5-2 0,-5 0-129,-4 0 129,-4 0-258,-3 2-645,-12-2-4128,7-2 129,-7 2-516,0-12-387</inkml:trace>
  <inkml:trace contextRef="#ctx0" brushRef="#br0" timeOffset="17660">7136 9818 9417,'-6'-3'5418,"-2"-2"-129,8 5-387,6-4-4128,0 1-258,6 3-258,2 3-129,-1 3-129,1 4 0,-4 4 0,-6 3-129,-4 1 129,-4 0 129,-5 1-129,-3-1 0,-3 0 129,2-4-129,0-2 129,4 1-1419,-1-8-3870,3-3 258,7-2-774,-10-7-129</inkml:trace>
  <inkml:trace contextRef="#ctx0" brushRef="#br0" timeOffset="18304.04">6392 9324 6321,'-2'-12'5418,"1"2"-258,1 10-387,4 0-3354,-4 0-258,0 8-258,0 5-387,3 9 0,-3 5 0,0 7 0,0 2 0,-2 7-129,1 3 0,0 3-129,-1-3 0,1 0-129,0-4-129,1-4 129,0-3-258,0-10 129,0-7-129,-4-8-129,4-2-774,-9-13-3225,5-8-774,-1-9-516,1-4-387</inkml:trace>
  <inkml:trace contextRef="#ctx0" brushRef="#br0" timeOffset="18656.06">6385 9354 3999,'7'-31'4902,"-7"31"-516,0-12 129,0 12-3612,-8 3-387,-5 9 129,2 9-258,-2 0 129,-1 3-258,3-3 258,3-3 0,4-7 0,4-11-258,5 0-387,6-14 258,2-6-129,2-4 0,1-2-129,0 0 129,-2 2-258,-1 9 387,-3 6 258,-2 7-129,-8 2 129,10 16-129,-6-1 129,1 4 129,1 0-387,-2-4-903,4-1-3741,-1-3-645,-1-7 0,0-4-774</inkml:trace>
  <inkml:trace contextRef="#ctx0" brushRef="#br0" timeOffset="19691.12">6460 9347 9159,'2'-23'5289,"-2"23"-516,-6 2-387,-9 13-3741,0 11-129,-10 11 0,1 6-129,-3 7 0,2 1 0,5-3 0,8-6-129,10-13-129,8-13-129,14-16 0,9-7 0,7-16-129,2-9 129,0 0 0,-1-1-129,-10 8 129,-9 10 0,-10 12 0,-13 13 129,-13 20-129,-8 13 129,-4 9-129,-2 7 129,4-5 0,8-1 0,10-11-129,11-14 129,15-17 0,10-13-258,9-20 258,7-11-258,2-5 129,0-4-129,-7 4 258,-7 7-129,-6 10 0,-12 16 0,-9 14 129,-10 17-129,-9 10 0,-3 6 129,1 3-129,3-3 0,5-6 0,10-12 0,13-15-258,11-9 258,14-22-129,8-10 0,5-5 129,0-1-129,-1 5 129,-7 6 129,-6 10 0,-5 16 0,-11 8 129,-6 17 0,-7 7-129,-1 3 0,0 3 0,1-1-129,2-4 0,2-7-258,4-3 0,2-11-1032,7 0-3999,-4-5 0,-2-4-258,-2-2-774</inkml:trace>
  <inkml:trace contextRef="#ctx0" brushRef="#br0" timeOffset="20692.18">1251 8774 7611,'-11'-4'5160,"5"-4"-258,2-1-1290,4 9-2193,0 0-387,8 0 0,-8 0-387,13 4 0,-1-2 0,9 1-258,3-3-129,10 0 0,10 0-129,6-3 0,7-3 0,4 1-129,-1-2 0,0 1 0,-4 1 0,-6 1-129,-7 1 129,-9 3-129,-7-1 129,-3 1-129,-5 0 0,-5 1 0,-4 2-129,-10-3-903,16 0-3870,-16 0-258,0 0-258,4-10-645</inkml:trace>
  <inkml:trace contextRef="#ctx0" brushRef="#br0" timeOffset="20956.18">1931 8654 7611,'-8'-11'5547,"8"11"-258,-1-8-387,1 8-3870,4-3-129,-4 3-387,14 3-258,-5 4-129,1 2-129,-4 6 0,-3 2 0,-3 4 0,-7 3 0,-3-2 0,-3 4 129,-3-3 0,1-3 0,1-3 0,5-4-258,3 1-1806,6-14-3225,0 0 0,0-9-774,6-6 0</inkml:trace>
  <inkml:trace contextRef="#ctx0" brushRef="#br0" timeOffset="21241.21">2280 8658 6450,'0'0'5805,"-8"2"-387,0 8-258,-3 0-4128,1 12 129,-4-1-645,1 6-129,-2-1-129,3-1-387,0-4 0,-2-6-645,11 2-2064,-5-10-2322,8-7 0,-6-12-774,6-4 516</inkml:trace>
  <inkml:trace contextRef="#ctx0" brushRef="#br0" timeOffset="21411.22">2156 8739 5547,'7'-31'5676,"0"26"0,-7 5-387,14 7-1548,-8-1-2580,8 10-516,1 2-258,1-1-129,2 0-129,-3-2 0,1-2-258,-3-4-129,0 2-903,-13-11-4257,6 1 0,-6-1-516,-6-9-258</inkml:trace>
  <inkml:trace contextRef="#ctx0" brushRef="#br0" timeOffset="22016.25">1209 8132 3225,'5'-27'5160,"-5"15"-129,0 1 129,1-5-3612,-1 16-258,0 0 129,0 0-258,1 13 0,0 9-387,-1 3-258,1 12 0,0 3-129,1 12 129,0 2-258,2 4 129,-1 3 0,1 1-129,-2-5-129,1-5 129,0-6-129,-3-9-129,0-6 0,0-9 0,0-7-129,0-15-258,-4 11-516,-1-20-1032,2 0-3354,3-6-129,0-5-387,-1-6-516</inkml:trace>
  <inkml:trace contextRef="#ctx0" brushRef="#br0" timeOffset="22495.28">1240 8108 6837,'-2'-33'5160,"2"33"-129,0 0-387,-8 2-3612,2 12-258,0 9-258,-3 4-258,0 5 258,-2-3-129,3-3 0,0-6-129,3-4 129,5-16-129,0 0-129,-2-15 0,4-8 0,5-5 0,0-3-258,0 3 129,0 2-129,2 6 258,0 8-129,-2 10 129,2 4 0,0 12 0,3 2 129,0 2-129,1 3 0,0-5 0,-1-2 0,-4-5 0,0-1-129,-8-8 0,0 0 0,0 0 0,-13-2 0,-4 0 0,2-1-129,-6 2 129,0 0-129,5 1-129,-3-9-2193,6 9-2580,13 0-387,-2-17-129,7 3-645</inkml:trace>
  <inkml:trace contextRef="#ctx0" brushRef="#br0" timeOffset="22924.3099">1439 7786 7482,'0'-10'5547,"-3"17"-387,0 8-258,-4 1-4386,7 8 129,0-2-258,3 1-129,2-5-129,3 0 129,2-9-129,0-5 129,-1-5-129,2-10 0,-2-5-129,-2-3 129,0-1-129,-2 1 0,0 3 0,-1 6 0,-4 10 0,5 5 129,-4 11-129,0 9 129,-1 4 129,-2 4-129,-4 3 0,-1-2 129,-4-5-129,1-3 0,-3-7 0,0-8-129,1-6-516,-7-9-3354,9-3-1419,-1-4-258,5 0-645</inkml:trace>
  <inkml:trace contextRef="#ctx0" brushRef="#br0" timeOffset="23430.34">1272 8801 8901,'-4'-9'5418,"-1"-6"0,5 15-258,0 0-3999,-7-1-387,7 1-129,1 10-258,-1-1-258,3 0 0,0 0 0,-3-9 0,8 8-129,-8-8-258,1-10-2193,-1 10-2709,0-16 0,0 6-645,0 1-258</inkml:trace>
  <inkml:trace contextRef="#ctx0" brushRef="#br0" timeOffset="23916.36">1332 8648 3999,'-12'-22'5031,"5"12"0,-2 4-258,0 3-2709,-2-5-774,4 8-387,-4-7-258,1 7 0,-4 0 0,1 10-387,-4-1 0,1 9 0,-1 1 0,2 6 0,2 7-129,3 4-129,5 1 258,5 0-129,11-4 0,6-4 0,4-5 129,5-6 0,5-11 0,1-6-129,-2-5-129,0-8 0,-5-8 0,-3-4-129,-6-6 0,-3 0 0,-6-5 0,-6 1 0,-3-3 387,-9 2-129,-2 2 0,-5 5-129,0 6 129,-7 7 0,0 7-129,-1 8 0,1 13-258,0 4-387,6 14-2322,1-4-2193,6 3-129,6 1-387,6 1-258</inkml:trace>
  <inkml:trace contextRef="#ctx0" brushRef="#br0" timeOffset="24360.39">1212 9092 6837,'-18'-3'5676,"18"3"-387,-9-12-258,9 12-2967,4-18-1161,6 12-387,0 0-387,2 3 0,-1 3-129,-1 7 0,-4 6-129,-4 6 258,-2 5-258,-5 4 258,-4 1-129,0 1 129,-1-3 0,4-3 0,3-6 129,3-4-129,4-9 0,8-3 0,2-2-387,-2-9-516,4 3-3354,-7-6-1032,1-1-258,-8 0-645</inkml:trace>
  <inkml:trace contextRef="#ctx0" brushRef="#br0" timeOffset="24550.4">1157 9191 9288,'-22'1'5547,"22"-1"-129,0 0-129,18 0-4386,-2-4 0,3-2-516,5 0 0,2 0-258,-4 3 0,2 0-258,-5 3-516,-9 0-4128,2 3-516,-12-3-258,7 9-645</inkml:trace>
  <inkml:trace contextRef="#ctx0" brushRef="#br0" timeOffset="26911.53">957 8555 2709,'-5'-8'5289,"5"8"-129,0 0-387,4-19-2838,5 19-387,-1-9-516,2 4-387,2-5-129,1 3-129,2-3 0,4 0 0,0-1 0,4 1-129,3-2 129,1 5-129,2-1 0,1 2 0,-2 3 0,1 3-129,-2 0 0,-2 3-258,-1 6 0,-2 0 0,1 1 0,-2 4 0,0 1-129,0 2 129,0 1 0,-3 3 387,0 1-258,0 1 258,-1 3-129,0-1 129,0 0-129,1 1 129,-3 1-258,-2-2 129,1 1-129,-4-1 129,1 2-129,-5-1-129,-2-1 129,-2 3 0,-2-1 0,0-1 0,0-1 0,-3 0 0,-2-3-129,2 2 129,-1-3 0,-1 0 0,-1 0-129,-2-3 0,0 0 0,-2-3 0,3 1-516,-6-12-2064,5 0-2451,0-4-258,1 0-387,0-13-258</inkml:trace>
  <inkml:trace contextRef="#ctx0" brushRef="#br0" timeOffset="27603.57">948 8380 7998,'8'-4'5547,"-8"10"-258,0 7-387,-6 6-3870,6-19-129,-22 41-258,22-41-258,-32 50 0,32-50-129,-34 44 0,34-44 129,-28 28-129,28-28-129,0 0-129,0 0 129,0 0 0,0 0 0,0 0-129,16 0-258,1-1 129,4 1-129,-2 0 0,0 2 0,-3 5 129,-1-1-129,-2 1 129,-5 0 129,-2-3 129,-6-4 0,0 0-129,3-4 129,-3-6-129,-1-3 129,-2-1-129,1-3 0,2-5 0,0-1 0,0 1 0,3 3 0,0 1 0,-2 7 0,1 2 0,-2 9 0,-4 0-129,1 9 0,-2 2-387,2 7-3741,-1-3-1032,4 0-258,0-1-645</inkml:trace>
  <inkml:trace contextRef="#ctx0" brushRef="#br0" timeOffset="28230.6">555 8639 9159,'0'0'5547,"0"0"-258,0 0-258,0 0-3999,0 0-258,0 0-387,0 49-129,0-49 129,6 62-129,-6-62-129,3 61 129,-3-61-258,0 53 129,0-53-387,0 0-516,3 40-4515,-3-40 0,0 0-516,0 0-387</inkml:trace>
  <inkml:trace contextRef="#ctx0" brushRef="#br0" timeOffset="28503.62">514 8770 8127,'0'0'5418,"-30"7"129,30-7-645,0 0-3741,0 0-129,0 0-258,27-10 0,-27 10-258,31-6 0,-31 6-258,38-11 0,-38 11 0,44-5-129,-44 5 0,38-4 0,-38 4 0,0 0-129,35 0 129,-35 0-129,0 0-129,0 0-387,0 0-3354,0 0-1548,0 0-258,0 0-258</inkml:trace>
  <inkml:trace contextRef="#ctx0" brushRef="#br0" timeOffset="39199.24">14961 7926 1548,'0'0'4386,"0"0"-516,0 0-903,0 0-645,0-10-387,0 10-129,0 0-387,0 0-387,0 0 0,0 0-387,0 0-129,0 0-129,0 0-129,0 0 0,0 0 0,0 0 0,5-3-129,5 3 0,2-1 0,2-1 0,3 1-129,1-1 129,2-1 0,-3 3-129,-1 0 0,-4-1 0,-2 1 0,-4 0 129,-6 0-129,8 0 0,-8 0 0,0 0 129,0 0-129,0 0 0,-6 0 129,-3 0-129,-2 0 0,-2 0 0,-2 1 0,0-1 0,-3 4 129,1-3-129,1 0 0,0-1 0,4 0 129,2 0-129,2 0 0,2 0 0,6 0-129,0 0 258,0 0-258,7 0 129,5-2 0,3 1 0,6-2 129,1 0-129,2 2 0,0 1 0,-1-1 0,-7 1 0,-1 0 0,-4 2 0,-4 0-129,-7-2-387,5 10-2838,-5-10-1677,-7 3-258,-1-3-645,-1-3 129</inkml:trace>
  <inkml:trace contextRef="#ctx0" brushRef="#br0" timeOffset="40251.3">15046 7741 1806,'0'0'4902,"0"0"-258,0 0-516,0 0-2064,0 0-387,0 0-645,0-9-129,0 9-387,0 0 129,0 0-258,0 7-129,-1 5 129,-1 3-129,1 7 0,0 4 0,-1 4 0,0 5 129,1 3-129,0-1 0,1-3-129,-2-1 0,2-6 129,0-3-258,0-5 129,0-6 0,0-4 0,0-9 0,0 0 0,0 0 0,0 0 0,0-7 0,0-4 0,0-5 0,0-3-129,-1-5 0,1-2 0,-1-2 0,1 0 129,0-4-129,0 2-129,0 1 258,0 4-258,0 3 129,0 4 0,0 3 0,0 2 0,0 13 0,0-10-129,0 10 0,0 0 129,4 12-129,-3 3 129,1 5 0,0 3-129,-1 6 129,0 3 129,0 2-129,-1 0 129,0 0-129,0-3 0,0-4 0,0-1 0,2-4 0,-2-7 129,0-3 0,0-12-129,0 9 129,0-9-129,0-9 129,0-9-129,0-6 0,0-5 0,0-2-129,0-5 0,0 0 129,0 0-129,0 1 258,0 4-258,0 7 129,0 5 0,0 5 0,0 14-129,0-10 129,0 10-129,0 22 129,0 2-129,0 5 129,0 5 0,0 5 0,0-1 129,0-1-129,0-4 0,0-6-129,0-7-258,1 1-2193,-1-13-2193,0-8-516,0 0-516,-4-5-129</inkml:trace>
  <inkml:trace contextRef="#ctx0" brushRef="#br0" timeOffset="41007.34">14913 7998 5160,'0'0'5547,"-6"-6"-645,6 6-129,0-10-3483,3 10 0,-3 0-516,16-7-129,-3 1-129,6 1-258,-1 1-129,8-1 0,-1 2 0,1-1-129,-3 1 129,-2 1-129,-5 2 129,-5 0-129,-11 0 129,0 0 0,0 0 0,-11 9-129,-3-9 129,-4 2 0,-2 0 0,0-2-129,-1 0 129,2 0-129,3 0 0,2 0 129,3 0-129,3 0 0,8 0 0,0 0 0,0 0 0,4-4-129,8 2 129,4-2 0,3 1-129,0-1 129,1 1-129,-1 1 129,-4-2 0,-4 4 0,-11 0 0,0 0 0,0 0 0,-12 2 0,-4 1 129,-2 1-129,-2 0 0,0-1 129,1-1-129,2 0 129,4 0-129,3-2 0,10 0 0,0 0 0,4 0 0,10-2 0,5-3 0,3 0-129,1-1 129,0 2 0,-1-1 0,-3 0 0,-8 1 129,-11 4-129,0 0 0,0 0 129,-20 7-129,-3 0 129,-4 1-129,-3 1-129,2 4 0,0-10-1290,11 5-3354,2-6-258,15-2-645,0 0-387</inkml:trace>
  <inkml:trace contextRef="#ctx0" brushRef="#br0" timeOffset="44831.56">2643 8885 2709,'0'0'4257,"0"0"-1677,0 0-129,0 0 0,0 0-258,0 0-129,0 0-645,0 0-258,0 0-129,0 0-387,6-9-258,2 6 0,5 3-129,2-3-129,6 1 0,2 0 0,7 0 129,1-1-258,4 3 129,1-3 0,2 3 0,-1 0 0,2 0 0,-1 0 0,-3 1-129,-2 3 129,-4-3-129,-1 3 129,-5 1-129,-1-5 0,-4 3 0,-1-3 129,-4 0-129,-1 0 129,-1 0-129,-4 0-129,-7 0-258,9 0-1935,-9 0-2322,-6 0-645,-4-3-258,-3 0-258</inkml:trace>
  <inkml:trace contextRef="#ctx0" brushRef="#br0" timeOffset="46083.63">2771 8816 5289,'13'-9'5031,"-13"9"129,6-6-774,-6 6-3225,0 0-258,-5 3-387,-3 1-129,-1 5-129,-5 0 0,-1 2-129,0 0 129,-1-1-129,0-1 129,3 0-129,1-3 258,2 0-258,2 0 0,8-6 0,-9 5 0,9-5 0,0 0 0,0 0 0,0 0 129,0 0-129,0 0 0,7 2 0,3-2-129,3 0 129,2-2-129,2 0 0,-1 2 0,2 0 0,-2 0 0,1 2 0,-3 3-129,-2 1 258,-2-1-129,-4 1 0,3-2-129,-9-4 129,5 7 129,-5-7-129,0 0 129,0 0-129,0 0 129,0 0-129,0 0 0,0 0 129,0 0-129,0 0 129,0 0-129,0 0 0,0 0 0,0 0 0,0 0 0,0 0 0,-3-2 0,3 2-129,-14-4 129,3 0 0,-2 1 0,-2-2 0,-3 1 0,0 0 0,1 1 0,3-1 0,0 2 129,5 2-129,2 0 0,7 0 0,-8 0 0,8 0-129,0 8 129,8-3 0,4-1 0,4-1 0,2 2 0,6-1 0,1-2 0,1 0 0,-4 0 0,-2-1 0,-5 1 0,-6 0 0,-9-2 0,0 0 0,-3 5 0,-8-2 0,1-3 0,-3 0-129,1 0 129,1-7-129,5-1 0,2-3 0,2-1-129,2-1 129,0-1 0,3 1 0,1 0 129,1-1 0,-2 2 0,2 5 129,-5 7 0,4-8 0,-4 8 0,6 4 0,-6 7 0,0 6 0,0 1 0,-2 1 0,1 1 0,-2-3 0,0-1 0,1-5-129,1-3 129,1-8 0,0 0-129,3-6 0,0-4 0,1-4 0,1 0-129,-3 1 129,-1 1-258,-1 3 129,0 9 129,-9-8-129,-1 10-258,-9-2-2967,6 3-1677,0-3-387,2 0-258,2-3-387</inkml:trace>
  <inkml:trace contextRef="#ctx0" brushRef="#br0" timeOffset="47031.68">2817 8071 3483,'0'0'5031,"0"0"-129,0 0-129,-6 4-3741,5 13 129,-7-3-387,3 9 129,-6-2-258,4 8 0,-4-4-129,3 4 0,-1-6 0,2 0-258,0-7 129,3-2-129,1-6 0,3-8 0,0 0-258,0-8 129,0-6-258,6-5 129,-2-2-129,3-6 0,1-4 129,1 0-129,1 0 129,1 6-258,-2 3 258,1 9 0,-3 9 0,2 6 0,-2 14-129,-1 6 129,1 11 129,1 0 0,0 3 129,-2-3-129,3-3 129,1-8-129,-2-4 129,4-7 0,-3-9-129,0-2 0,-1-12-129,1-5 0,1-4 0,-2-3-129,-3-3 129,3-3-129,-3-1 129,0 2-129,2 4 129,-2 1 0,-1 6 0,1 2-129,0 7-129,-4-1-1419,5 10-3354,-6 0-387,0 0-129,5 12-774</inkml:trace>
  <inkml:trace contextRef="#ctx0" brushRef="#br0">3102 8908 3612,'-3'-13'2322,"3"13"387,0 0-258,0 0-258,-6-13 258,6 13-258,0 0-516,0 0-516,0 0-387,0 0-129,-6-6-258,6 6-258,0 0 0,-4 5 0,4-5 0,-5 16-129,2-5 129,3 5 129,-3 1-129,3 3 129,0 1-129,3 5 129,0-2 129,5 0-258,1 3 0,1-5 129,-1-2-258,3 1 129,-1-3-129,0-3 129,0-3-129,-1 0 0,1-2 0,-1 1 0,1-2 0,1 0 129,-5-2-258,2 1 129,-2-3-387,-7-5-1290,7 0-3096,-7 0-516,0-8 0,0 8-774</inkml:trace>
  <inkml:trace contextRef="#ctx1" brushRef="#br0">7587 13502 0,'0'0'0,"0"0"0,0 0 0,0 0 0,0 0 0,0 0 0,0 0 0,0 0 0,0 0 0,0 0 0,0 0 0,0 0 0,0 0 0,0 0 0,0 0 0,0 0 0,0 0 0,0 0 0,0 0 0,0 0 0,0 0 0</inkml:trace>
  <inkml:trace contextRef="#ctx0" brushRef="#br0" timeOffset="53619.06">3195 9075 4128,'-4'-9'4515,"4"9"-129,0 0-2709,0 0-258,0 0-387,0 0-516,0 0 0,0 0 129,1 9-129,-1-9 0,3 12 0,-3-12 129,6 18-129,-3-7 0,3 6 0,-1-3-258,3 3 129,0-2-258,0 3 129,-1-5-129,2 1 0,-3-2-129,3-2 129,-3-2-129,-6-8 0,8 9 129,-8-9-129,0 0 129,0 0-129,0 0 129,0 0 129,0 0-129,-4 0-129,4 0 0,-13 0 0,4 0 0,0 0 0,0 1 0,-1 1 0,-1 1 0,2 0 0,0 0 0,3-1 0,-1-1 0,7-1 129,-8 0-129,8 0 0,0 0 0,0 0 129,-1-3-129,1 3 0,2-11 0,1 1 0,2 0 0,2-1-129,0-2 129,0-1 0,-2 2 0,0 0 0,-2 3 0,-2 2 0,-1 7 0,0 0-129,-8 0 129,1 1 0,-2 8-129,1 0 129,0 1 0,1 1 0,1-2-258,6-9 258,-4 9 0,4-9 0,0 0 0,4-9 0,2 0 258,0-2-258,0 0 0,0 2 0,-6 9 0,10-11-258,-10 11 258,0 6 0,0 6 0,-6 4 0,-1-1-129,-1 1 258,1-3-129,1-4-258,4 0-1677,2-9-2967,0 0-258,-1-9-516,1 0 0</inkml:trace>
  <inkml:trace contextRef="#ctx0" brushRef="#br0" timeOffset="60083.43">15027 7694 8514,'3'-9'4902,"-3"9"-387,-1-9-1548,-10 18-2322,-6 6-129,-1 9-387,-7 3 0,1 5-129,-1-1 129,2-2 0,6-3 0,6-6 0,5-10 129,6-10-129,11-5 129,5-13-129,6-4 0,2 0-129,0-3 129,3 3-129,-6 3 0,-3 8 129,-10 10 0,-7 5-129,-7 14 129,-9 5 258,-4 7-258,-4 1 0,1-1-129,-1-3 129,6-4-129,6-9 129,11-14 0,0 0-129,15-8 0,6-10 0,4-1 0,2 0 129,-2 1-129,0 2-129,-6 8 129,-6 6 0,-13 2 0,-5 20 0,-12 4 0,-4 3 0,-4 1 0,0 3 129,1-4-258,5-6 129,9-6 129,10-15-129,10-2 0,10-11 0,5-5 0,3-2 0,0-1 0,-1 4 0,-5 4 0,-8 10 0,-14 3 0,0 18 129,-17 5-129,-7 4 0,-2 5 0,0-3 0,2-2 0,4-5 0,11-9-129,9-13 129,15 0 0,9-13-129,6-4 258,2 2-258,-1 1 129,-4 5 0,-8 8 0,-10 6 0,-10 11 0,-12 6-129,-6 10-1935,-9-4-2580,1-2-516,1-2-129,3-6-516</inkml:trace>
  <inkml:trace contextRef="#ctx0" brushRef="#br0" timeOffset="60784.47">14907 8498 7611,'-21'0'5289,"15"-1"-258,6 1-129,0 0-4257,0-14 0,13 11 0,6 0-258,5 0-258,2 0 129,3 1-129,0 0-129,-3 2 0,-3 0 129,-8 4-129,-9-1 129,-6-3 0,-9 12-129,-11-6 129,-6 2-129,-6-1 129,-1 0-129,0-1 129,3-1 0,6-3 0,8-1 0,16-1 0,0 0 0,12-7 129,12 0-129,4-1-129,4-1 0,2 1 129,-3 1-129,-4 1 0,-7 3-129,-11 3 129,-9 0 0,-17 5-129,-7 3 0,-10-2-645,1 8-3483,-7-6-903,3-6-516,7-2-387</inkml:trace>
  <inkml:trace contextRef="#ctx0" brushRef="#br0" timeOffset="65549.73">3116 8906 1677,'0'0'1419,"0"0"-129,0 0 129,0 0-387,-2 10-387,2-10-129,-2 16-129,0-7 516,2 5 129,-3-3 516,3 9-129,-2-5 129,3 8 129,-1-6-258,7 7 0,0-6-387,5 7-258,0-6-258,6 2 0,-1-3-129,2 1-129,-2-4-129,1 1 0,-4-4 0,0-2 0,-2-2-129,-3-3 129,0-2 0,-2 0 0,-1-3 129,-6 0-129,8 0 0,-8 0-129,0 0 0,0 0-387,6-6-3741,-6 6-903,0 0-258,-7-7-258</inkml:trace>
  <inkml:trace contextRef="#ctx0" brushRef="#br0" timeOffset="66278.78">3240 9113 1419,'-5'-12'4386,"1"-1"129,4 5-2709,0 8-387,0 0 129,0 0-129,-7 3-387,7-3-387,0 12-129,3-2-129,-3-10 0,9 19 0,-2-10 0,-1 4 129,0-4-129,0 5-129,0-4 0,0 2 129,-5-3-129,1-1-129,-2-8 0,1 14 129,-1-14-129,0 9-129,0-9 129,-10 6 0,3-3 0,-2 1-129,-2 1 0,2 0 129,-2-2-129,1 0 0,1 0 0,3-2 129,6-1-129,-9 0 0,9 0 129,-2-10-129,2-2 129,2 0-258,4-3 258,-1 0-129,-1 3 0,2-3 0,-3 3-129,-3 12 129,0 0 0,0 0 0,-5 2-129,-3 8 129,0 1 0,0 0 0,0 2 0,-1-2 129,9-11-129,-8 11 129,8-11-129,0 0 0,3-12 0,4 1 0,1 1 0,2 1-129,-1 0 129,-1 1-129,0 4 129,-8 4-129,6 9-1161,-8 1-3483,2-10-258,-8 9-387,8-9-129</inkml:trace>
  <inkml:trace contextRef="#ctx0" brushRef="#br0" timeOffset="68258.89">2703 9209 1806,'-3'-15'5160,"3"15"0,-5-18-387,0 8-2580,5 10-774,0 0-516,0 0-129,-7 4-387,7 14 0,0 0-129,0 8 129,0 1-129,2 5 129,-2-5 0,3-1 0,-3-5-258,3-3 0,-2-1-387,-1-17-2451,0 0-2064,-4 0-516,1-6-129,-2-6-387</inkml:trace>
  <inkml:trace contextRef="#ctx0" brushRef="#br0" timeOffset="68541.92">2607 9316 4257,'-7'0'5289,"-1"0"-129,8 0-387,0 0-3612,0 0-129,0 0 0,7-1-516,7-1 0,1-2-258,6 0-258,3 1 129,2 0-129,-1-3 0,-2 4 0,-4 1 0,-5 0 0,-4 1 129,-10 0 0,7 0-129,-7 0 258,0 0-258,0 0 0,0 0-516,-7 5-3741,7-5-774,0 0-387,0 0-387</inkml:trace>
  <inkml:trace contextRef="#ctx0" brushRef="#br0" timeOffset="74603.25">4245 10100 5934,'0'0'5805,"0"0"-516,0 0-258,7 0-3612,-4-7-516,8-4-129,-2-3-387,2 1-258,-3-3 0,2 2 0,-6-4-129,-4 5 129,-3 4-258,-6 3 129,-6 6 0,-1 0-129,-2 11 129,1 6-129,2 6 129,6 2 0,4 1 129,5-1-129,9-1 0,6-5 0,7-7-129,0-11-1677,2-1-2967,3-5-387,1-8-387,-1-7-129</inkml:trace>
  <inkml:trace contextRef="#ctx0" brushRef="#br0" timeOffset="74835.28">4493 9901 9288,'2'-45'5418,"-3"26"-387,-3 10-645,4 9-3741,-8-1-258,2 10 0,2 18-258,-1 12 129,2 10-129,-2 7 129,2 9-129,1 1 129,0 0-129,1-6 129,1-6-129,0-12-258,0-11 0,1-6-1419,-1-25-3483,5-8-129,0-21-516,2-10-258</inkml:trace>
  <inkml:trace contextRef="#ctx0" brushRef="#br0" timeOffset="75049.28">4516 9990 5805,'5'-69'5289,"-4"45"-258,1 10-129,-1 6-3741,3 14-258,-4 15 0,1 18 0,-1 6-387,0 11 0,-1 5-129,1 4-129,-3-2 0,2-5-129,0-9-129,1-8 0,0-7-774,-4-16-3999,4-18-129,0 0-645,0-18-387</inkml:trace>
  <inkml:trace contextRef="#ctx0" brushRef="#br0" timeOffset="75671.32">4419 10081 7224,'-17'-24'5160,"17"16"-129,0 8-387,11-15-4128,9 10 129,2-2-387,5 2-129,4 1 129,0 1-129,-2 0-129,-2-1 129,-3 4-129,-6-2 0,-5 2 129,-6 0-129,-7 0 129,0 19-258,-4-5 129,-2 1 0,1 2 0,1 2 0,1-1 0,3 1 0,3-6 129,4 0 129,-1-8-129,3-2 129,-1-3-129,0-8 0,0-10 0,-2-3 0,-4-3-258,-2-2 129,-4-2 0,-3 4 0,-3 3-129,-1 3 258,2 6-258,0 5 129,9 7 129,0 0-129,0 0 0,14 1 0,3 7 0,3 4 0,1 4 0,-1 5-129,-1 0 129,-3 2 0,-4 1 0,-4-2 0,-4-2 0,0-3 129,-4-5 0,0-12 0,0 0 129,0 0-129,3-12 0,-2-6 0,-1-3-129,1-3 129,0 0-258,-1 2 129,1 3-129,-1 2 0,2 8-258,-2-1-516,7 10-2838,-7 0-1290,11-2-129,-4 0-774</inkml:trace>
  <inkml:trace contextRef="#ctx0" brushRef="#br0" timeOffset="75870.33">4938 9857 7611,'12'-22'5289,"-12"22"-129,0 0-387,4 16-3354,-8 3-387,4 11-645,-4 5-129,0 3-129,0 2 0,1-3-258,2-2-258,-3-14-1677,4 0-2709,-1-13-258,1-8-645,0-8 0</inkml:trace>
  <inkml:trace contextRef="#ctx0" brushRef="#br0" timeOffset="76034.34">4888 9986 8901,'-9'-9'5418,"9"9"-129,6-7-258,2 3-4386,8 4 0,-1-2-258,6 1-129,-1-1-129,4-2-645,1 3-4386,-5 0-129,0-1-129,-4-1-774</inkml:trace>
  <inkml:trace contextRef="#ctx0" brushRef="#br0" timeOffset="76472.37">5410 9830 8127,'-3'-9'4902,"3"9"0,0 7-258,0 13-3870,0 3 0,0 11-258,-1 5-387,1 5 129,-1-3-129,-4-1-129,5-5-387,-7-12-1548,3-4-2838,4-19-129,-11 5-258,3-12-387</inkml:trace>
  <inkml:trace contextRef="#ctx0" brushRef="#br0" timeOffset="76767.39">5332 10011 10191,'-7'-31'5289,"5"20"-258,2 3 0,0-2-4515,12 6-129,-1-1-258,9 4 0,1 1 0,2 1-258,3 10 258,-5 5-129,1 5-129,-5 4 129,-3 0 129,-6 0-258,-2-2 258,-4-3 0,-2-6 0,0-14 0,0 0 129,0 0-129,0-9-129,-2-9 129,1-4-129,0-2 0,1 0-129,0 0 129,4 2-387,2-1-516,8 11-3870,0 3-129,4 3-387,2 3-516</inkml:trace>
  <inkml:trace contextRef="#ctx0" brushRef="#br0" timeOffset="77384.42">5739 9979 9030,'6'-4'5031,"-6"4"0,0-13-387,0 13-4128,-19-9 0,8 9-129,-5 3 0,2 7-258,-1 6-129,3 3-129,5 2 129,3 1-129,4 0 129,4-3-129,5-4 129,1-2 0,2-8 0,0-5 0,1-6 0,-2-9 0,-2-3 0,-2-1 0,-2-2 0,-1 2 0,-2 6 0,-2 4 0,0 9 0,0 0 0,-2 14 0,2 2 0,0 2 0,6 2-129,2-2 0,4-5 0,2-4 0,-1-9 0,3-3-387,-1-12 258,-1-3 0,-5-4 129,0-1 129,-4 1 0,-1 4 129,-3 7 129,-1 11 129,0 0 129,-6 9 0,3 11-129,-1 2 0,1 1-129,0-1 129,2-1-129,0-6 0,1-3-129,0-12 0,0 0-129,4-20-129,0-2-129,2-1 0,0-2 0,5 4-129,-1 4 129,0 7 0,1 9 129,0 8 0,0 8 0,0 4-129,-3-8-2064,4 5-2451,1-6-129,1-7-516,1-3 0</inkml:trace>
  <inkml:trace contextRef="#ctx0" brushRef="#br0" timeOffset="77827.45">6102 9957 10707,'2'-19'5289,"-10"15"-258,-3 4-129,4 3-4644,-5 7 0,0 3-258,5 8-129,2 1 0,5 0 0,0-1-129,10-4 0,3-7 0,2-7 129,1-6 0,-1-11 0,1-8 129,-1-8 0,-2-4 0,-3-2 0,1 3 129,-4 4 0,-3 7-129,-2 8 258,-2 14-129,0 0 129,-4 22-129,-4 3 129,2 9-129,-3 2 129,4-1-129,-3-4 0,3-6-129,2-4 129,0-10-129,3-11-258,0-9 129,4-6-258,4-5 129,2 4-129,1 1 129,1 6 129,-1 4 0,1 9 129,0 9 0,0 5 129,0 1-129,4 3-2064,-3-9-2580,3-6-516,2-7-129,2-7-387</inkml:trace>
  <inkml:trace contextRef="#ctx0" brushRef="#br0" timeOffset="78411.48">6474 9993 10191,'7'-5'5547,"-8"-12"-516,-4 5 0,-4-2-4515,1 4-129,-5 1-258,-2 6 0,-1 3-129,3 9-129,0 3 0,2 8 0,4 2 0,4-1 129,3-2 0,4-3-129,4-4 129,5-7 0,-2-5 0,2-6 129,-1-7-129,1-2 0,-4-4-129,-3 1 0,-2 5 0,-2 2 0,-2 11 0,0 0 0,0 0 0,0 15 0,0 1 129,0-1 0,3 0 0,3-6 0,2-6 0,1-3 0,1-6-129,-1-6 0,3-3 0,-1-3 0,-3 2 0,0 5 129,-8 11 0,8-6 0,-8 6 258,0 16 0,-1 0 129,0 3-129,-2-1 129,0-2-129,3-4 129,0-3-129,0-9-129,0 0 0,6-16-258,0-2 0,3 0-129,0 1 0,2 4-129,-3 2 129,3 9-129,-3 4 129,0 7 0,0 8-129,1 7-1548,-3-9-2838,3-2-258,1-7-387,-2-6-258</inkml:trace>
  <inkml:trace contextRef="#ctx0" brushRef="#br0" timeOffset="78585.48">6771 9821 10836,'5'-9'5289,"-5"20"-387,-3 20-645,-5-5-3999,2 6-129,-2 3 0,1-3-516,4 2-1419,-1-12-2838,4-5-516,0-17-258,0 0-387</inkml:trace>
  <inkml:trace contextRef="#ctx0" brushRef="#br0" timeOffset="78746.5">6701 9977 10191,'-7'-3'5418,"7"3"-258,0-10-129,10 7-4257,3-5-258,5 5-129,2-3-387,-2 3-129,3 3-903,-8 0-3999,-1 0 0,-1 0-387,-4 1-516</inkml:trace>
  <inkml:trace contextRef="#ctx0" brushRef="#br0" timeOffset="79344.53">4788 10434 8256,'6'-28'5031,"-6"28"129,1 9-645,-1 18-4128,-1 8 258,-1 11-387,1 1 258,0 5-258,1-4-129,0-8-258,1-2-1935,0-19-2709,-1-19-387,0 0-258,0-7-516</inkml:trace>
  <inkml:trace contextRef="#ctx0" brushRef="#br0" timeOffset="79586.55">4723 10493 9804,'-4'-49'5289,"8"25"-258,7-1-129,7 1-4515,3 5-258,6 9 0,1 8 0,-2 5-258,-3 12 129,-7 9 0,-4 7-129,-10 4 129,-3-3 0,-7-4 0,-6-7 0,1-6 0,-2-9 0,1-6-258,3 0-774,-2-15-2580,10-1-1161,1-3-387,3 0-516</inkml:trace>
  <inkml:trace contextRef="#ctx0" brushRef="#br0" timeOffset="79872.56">4927 10391 2967,'26'2'5289,"-26"-2"-258,6 18-129,-6-18-2967,-1 25-387,-7-13-387,8 6-387,-3-4-387,3 1-129,3-2-129,5-3 258,0-5-387,3-3 129,1-5 0,-1-8-129,-1-5 0,-4-4 0,-2-4 0,-2 2-129,-4-1 129,-5 5 0,-4 3 0,1 6 0,-3 7-129,2 2-258,5 9-774,-3-1-3225,9 2-516,5-2-516,5 1 0</inkml:trace>
  <inkml:trace contextRef="#ctx0" brushRef="#br0" timeOffset="80131.58">5121 10373 3483,'18'-18'5160,"-18"18"-258,0 0-258,6 0-3225,-6 0-258,-1 22 0,-1-2-774,2 5-129,3 2-129,2 1 0,-1-3 129,2-1 0,-3-6 258,-1 0-258,-2-10 387,0 1-258,-6-7 0,-2 0 129,-2-2-387,0-3 129,-1-3-387,-2-5-2451,4 4-2193,2-2-387,1-3-645,0 3-387</inkml:trace>
  <inkml:trace contextRef="#ctx0" brushRef="#br0" timeOffset="107203.13">5700 11307 2193,'0'-9'3612,"0"9"387,4-7-2451,-3-2 129,-1 9-258,3-9-129,-3 9 0,0 0-129,7-2-129,-7 2 0,0 0-258,0 0 129,0 0-387,3-10 0,-3 10 0,8-8-129,0 4 0,1 1-258,2 0 258,1 0-258,5 3 0,0 0 129,6 2-129,1 2 129,6 2-129,-1 2 129,2 3-129,-1 5 0,0 3 0,-4 2-129,-2 6 258,-4 3-258,-3 2 129,-2 2-129,-3 2 129,0-1 0,0 1-129,-2 1 129,-2-3-129,-2 1 0,-1 1 0,-2-3 0,-2 2 0,-1-3 0,0 0 0,-3-2-129,2 0 129,-2-3 0,-1 3 0,-1 0 0,-2 3 0,-1 0 0,-2 1 0,-3 0-129,0 0 258,-3-1-258,3-3 129,-4-1 129,1 0-258,-2-3 258,1-2-258,-2-4 129,1-1-129,-3-5 129,0-4-387,2-1-129,-4-8-645,5 1-3354,-9-2-387,3-1-645,-2-7-129</inkml:trace>
  <inkml:trace contextRef="#ctx0" brushRef="#br0" timeOffset="108171.18">5613 11230 1419,'0'-8'5289,"0"8"-258,0 0 0,0 0-1935,0 0-387,0 0-1161,0 0-516,12 12-516,-5-3-129,4 6-129,1 1 0,2 3 0,1 2-129,-2-2 0,0-1 0,-2-4-129,-3-3 129,-2-2-129,-6-9 129,7 3 0,-7-3-129,0-12 0,-6 1 0,0-3 0,-3-1 0,-5-1-129,1 2 129,-2 1 0,0 2 0,2 2 129,1 0-129,3 3 0,9 6 129,-7-14-258,9 1 258,6 1-129,5-3-129,3 0 0,4-1 0,1-1 129,2-1-129,-3 6 129,-3 5-258,-2 1 258,-5 6 0,-2 0 129,-5 9-129,-3 6 129,-6 1 0,-2 2-129,-2 4 129,0 0 0,-1-1 0,0-4-129,3-1 0,3-5 0,1-3 0,4-8 0,0 0 0,5-6 0,5-12 0,0 1 0,1-2-129,-1-1 129,2 1-129,-3 4 129,-3 6 0,-6 9 0,-3 4 0,-4 11-129,-4 5 258,-1 2-129,0 1 129,0-2-258,1-3 129,4-9-387,7 0-2064,0-9-2322,2-10-516,3-4-129,0 1-645</inkml:trace>
  <inkml:trace contextRef="#ctx0" brushRef="#br0" timeOffset="109275.25">2905 11122 2451,'0'0'4902,"1"-9"-387,-1 9-2193,-6-8 0,6 8-774,-16-5-258,9 5-516,-5 0-258,-1 0-129,-2 3-129,0 4 0,-3 1 129,-1 2-258,0 5 0,-2 1 0,2 2 0,-1 0 0,1 0 0,-1 0-129,5 0 0,0 3 0,1-3 0,2-1 0,-1 3 0,1 0 129,3 1 0,-2 1 0,0 1 0,-1 3 0,1 0 0,2 3 0,-1 0 0,1 2-129,2 2 129,2 0 0,-1 3 0,6 0 0,2-1 258,6 2-258,3 0 129,6 1-129,2-2 129,4 0-129,4-1 0,2-2 0,1-2 0,2 1-129,2-4 0,0-1 129,0-4-129,3-3 129,-1-1-129,-2-5 0,-2-1 0,-2-6 129,-4-4-258,-4-3 129,-2 0-258,-7-6-903,1-2-3741,-7-6-387,-3-3-258,-2-8-516</inkml:trace>
  <inkml:trace contextRef="#ctx0" brushRef="#br0" timeOffset="110097.29">2732 11063 774,'-17'1'4773,"17"-1"129,-9 0-129,2-7-2709,7 7-258,0 0-774,4-6-258,-4 6-258,15-7 0,-4 2-258,4 3 0,1 0 0,3 2 0,0 0-129,0 4 0,-1 2-129,-3 3 129,-3 3 0,-4 0 0,-4 3 0,-4-1 0,-4 0 129,-4 0-129,-4 1 0,-1 0 258,-1-2-258,0 0 0,1-2 129,3-2-129,2-3 0,1-2 0,7-4 0,-8-6 0,8-5 0,-3-2-129,3-4 0,0-1-129,0-1 129,0-1 0,0 5-129,0 2 0,0 2 258,0 11-258,0 0 129,0 0 0,0 6 129,0 6-129,0 2 129,3 2-129,1-2 258,0-1-129,0-4 0,-4-9 129,11 0-258,-4-6 129,-3-6-129,1-6 0,-1-2 0,-1 4 0,-1 1-129,-2 3 0,0 12 0,0 0 129,-5 6-129,1 9 0,1 11-2064,-2-8-2709,4 1-387,1-1-516,2-8-516</inkml:trace>
  <inkml:trace contextRef="#ctx0" brushRef="#br0" timeOffset="116607.66">12700 12212 5031,'0'0'4773,"0"0"-258,0 0-258,0 0-3225,0 0 0,-3 13-129,2-3-258,2 7 0,2 0 0,2 4 0,-1-2 129,4 6-387,0-6 129,3 1-258,1-2 129,2-2-258,0-3 129,2-2-258,-1-5 129,2-3 0,1-3 0,1-3 129,-1-6-129,1 0 0,0-6 0,0 1 0,-4-3 0,0 1 0,-3 1-129,-3-1 129,-2-1-258,-2 3 129,-2 2-258,-3-5-516,0 17-2838,0-19-1290,0 19-387,-11-13-387,5 10 129</inkml:trace>
  <inkml:trace contextRef="#ctx0" brushRef="#br0" timeOffset="117034.69">12830 12168 5805,'-3'-11'4902,"3"11"-129,0 0-258,-1 14-3096,-3-3-129,4 10-258,0 3-387,0 9 0,0 5-129,0 6-129,0 0 0,0 4-129,0-2 0,0 1-129,2-2 0,-1-4-129,1-4 129,0-6 0,0-5-129,0-5 129,0-3-129,0-6 129,0-2-129,-2-10-129,2 9-258,-2-9-2967,0 0-1548,0-6-516,0-2-258,1-3-516</inkml:trace>
  <inkml:trace contextRef="#ctx0" brushRef="#br0" timeOffset="118098.75">16392 12405 5289,'0'0'5160,"0"0"-516,0 0-903,0 0-2451,-6-7-129,6 7 0,0-8-387,0 8-129,0-10-129,0 10 129,0-11-258,0 3 0,0-4-387,1 1 258,1-1-258,4-5 258,2 0-258,2-2 129,3 0-129,3 1 129,3 6 0,2 0-129,0 6 129,3 3-129,1 3 0,-1 5 0,0 5 0,-3 6-129,-1 1 129,-3 4 0,-2 0 0,-5 0 0,-1 1 258,-4 1-258,-1-2 129,-2-1-129,0-5 129,0-2 0,-1-1-258,-1-12 0,2 10-129,-2-10-903,0 0-3483,0-4-387,0 4-516,-3-15-258</inkml:trace>
  <inkml:trace contextRef="#ctx0" brushRef="#br0" timeOffset="118594.78">16560 11970 3225,'-2'-19'4902,"2"19"-258,0 0-129,0 0-2709,0 0-129,0 15-387,-2 2-516,2 11-129,0 3-129,0 9 258,0 1-387,0 7 0,-4-1 0,4 3-129,-3-4 0,3-1-129,-1-5 129,1-4-258,0-4 129,3-5-129,-1-7 0,-1-4 129,1-3-129,-1-4 0,-1-9-129,1 9 129,-1-9-129,0 0-387,0 0-3612,0 0-903,5-6-387,-5 6-516</inkml:trace>
  <inkml:trace contextRef="#ctx0" brushRef="#br0" timeOffset="129743.42">9384 13201 5160,'0'-24'5547,"0"24"-645,0-8-258,0 16-3483,0 4-129,0 15-387,-2 0-387,2 13 0,-2 2 0,1 4 0,-1-3-129,1-2 0,0-9 129,1-2 0,-3-9-129,3-11 129,0-10-129,0 0 0,-5-16 0,4-9 129,1-6-258,0-6 0,0-2 0,2 0-129,2-1 129,0 2-129,2 13 129,-1 5-129,1 11 129,0 7 0,3 10-129,0 10 129,2 7 0,0 11 0,2-1 129,3 3 129,-1-5-129,0-5 258,-3-7-129,1-5 129,-4-11-129,-1-8 129,-2-15-129,-2-6-129,-1-5 0,-1-7-129,-2-2 129,0-4-258,2 4 0,-2 6-129,1 8-129,-1-2-774,6 13-3999,-4 4-129,-2 9-516,9 0-258</inkml:trace>
  <inkml:trace contextRef="#ctx0" brushRef="#br0" timeOffset="129983.43">9690 13429 5934,'0'31'5418,"0"-7"-129,-2 3-645,1 5-3612,-2-7-516,3 6-129,0-7-129,0-7-645,4-3-3870,-4-14-645,0 0-516,3-12-129</inkml:trace>
  <inkml:trace contextRef="#ctx0" brushRef="#br0" timeOffset="130455.46">9796 13132 5547,'5'-5'4902,"-5"14"0,3 9-258,2 6-3999,-4-6 129,6 13 129,-3-5-258,3 7 0,-1-7-129,3 9 129,-3-6-258,3 0 0,-4-7-129,2-2 0,0-7 0,-1-4 0,-6-9 0,10-9-129,-3-8 0,-2-5 0,2-4 0,2-8-129,0-3 129,3-4-129,1 2 129,1 1-129,-1 6 0,-2 3 0,0 7 0,-1 10 0,-4 5-129,-6 7 129,6 7-129,-6 4-129,1 9-2193,-1-9-2709,0-2-129,0-9-645,-7 0-387</inkml:trace>
  <inkml:trace contextRef="#ctx0" brushRef="#br0" timeOffset="136439.79">10680 13346 9417,'-6'-3'5418,"6"3"-387,-4-10-903,4 10-3354,0 0-258,8 4-129,3-4-258,7 3 0,4-3 0,3 2 0,3-2-129,0 1 129,-2-1-129,-3 0 0,-4 0 0,-6 0 129,-4 0-129,-9 0 129,8 0-129,-8 0-129,1 6-1548,-1-6-3354,0 0-258,0 0-516,0 0-129</inkml:trace>
  <inkml:trace contextRef="#ctx0" brushRef="#br0" timeOffset="136970.81">11534 13285 9288,'-14'-23'5289,"2"14"-129,-3-6-1032,-1 14-3354,-2 1-129,2 5-258,2 9-129,3 4-129,5 3 0,6 9 0,6 0-129,3-2 0,3 0 0,0-6 0,-1-1 0,-2-1 129,-8-2-129,-1-10 0,-6 0 129,-5-5-129,-3-2 129,-2-1-258,-2-1-129,1-20-1419,8 1-3225,4-2-387,5-3-129,7-2-516</inkml:trace>
  <inkml:trace contextRef="#ctx0" brushRef="#br0" timeOffset="137254.84">11591 13247 6708,'13'20'5160,"-11"-6"-129,-1 6-516,-1 4-3483,0 6-387,-1-6-258,-1 1-129,0-4-387,1-13-387,2 4-1161,-1-12-2322,2-20-903,1-5-129,3-1 1548,-6-16 1290,3 6 1290,-3-1 774,-2-2 1677,2 11 2580,-2 7 774,-3 4-387,-1 7-1935,6 10-2838,0 0-3354,0 16-645,6-1-774,6 6 258</inkml:trace>
  <inkml:trace contextRef="#ctx0" brushRef="#br0" timeOffset="137638.87">11802 13320 7353,'18'-6'5418,"-13"-5"-258,-3 0-258,-2-3-3354,-2 7-903,-9-2-129,0 9-258,-5 0-129,0 12-129,-2 3 0,1 5 0,5 8-129,3-9 129,4-1 0,5-5 0,5-6 0,6-7 0,2-2 0,2-7 0,0-7 0,0 7 0,-2 2 0,-3 7 0,-5 13 0,-3 10 0,-2 11 129,-7 8-129,-1 6 129,-4 4 0,0-1 0,-2-1 0,-1-10 0,-1-11 0,1-11 0,-2-9-258,1-9-516,-7-14-3354,8-8-1161,2-10-516,1-8-258</inkml:trace>
  <inkml:trace contextRef="#ctx0" brushRef="#br0" timeOffset="138238.9">11922 13244 8901,'-8'12'5289,"5"6"-258,-1-1-387,3 7-4257,-1 3 258,2 2-258,0-4-129,0-3 0,0-4 0,0-6 0,0-12 0,0 0-129,-6-15 0,6-9 0,1-2-129,7-2-129,2 0 129,2 3-129,3 12 0,0 9 0,1 4 0,-3 11 0,-3 5 0,-2 4 258,0 6-258,-1-1 129,3-12 129,2-3-129,-1-7 129,1-3-129,4-10 129,1-4-129,-2-10 129,0-3-129,-5 8 0,-1 2 0,-3 5 129,-6 12-129,0 0 129,-5 7-129,-5 10 129,2 10-129,3 4 0,2-1 0,3-1-645,3-9-3999,13-4-129,4-14-903,6-4-258</inkml:trace>
  <inkml:trace contextRef="#ctx0" brushRef="#br0" timeOffset="138954.94">12651 13496 9546,'-9'7'5676,"4"-14"-645,4-8 129,-2-11-4386,7-3-387,3-6-129,5-1-129,4-1 0,1 5-129,2 11 0,2 6-129,0 11 0,-3 4 0,-1 7-129,-6 4 129,-1 2 0,-3 1 0,-4-4 0,-3-10 129,0 0 0,0 0 129,-2-5-129,-3-10 129,1 2 0,-3 0-129,-2 4 129,-2 5-129,-1 4 0,-2 11 0,-1 7-129,3 5 129,2 3-129,0 5 258,8-2-258,2-4 129,10-12 0,5-6 0,1-7-129,2-4 129,-2-11 129,4-15-258,-3-12 129,-2-3 0,-4 3 0,-3-2 0,-2 4 129,-3 8-129,-3 7 0,0 17 129,-6 14-129,-1 17 0,-1 10 0,3 9 0,0 5-129,2 3 129,3 0-129,3-20-1935,7-3-2580,0-12-516,5-9-516,2-10-258</inkml:trace>
  <inkml:trace contextRef="#ctx0" brushRef="#br0" timeOffset="139477.97">13075 13294 6450,'-18'-38'5418,"5"19"-387,1 7-258,-5 3-3483,7 13-129,-8 7-516,5 11-258,-1 3-387,4 6 0,4 0 0,3 3 129,3-9-129,4-1 129,5-14 0,2-5-129,-1-8 129,2-12-129,-1-9 129,-1-11-129,-4-1 0,-1-6 0,-4 6 0,-1 5-129,-1 4 129,-3 8 0,0 9 129,4 10-129,0 0 0,0 0 0,2 11 0,11-1 0,2 3 0,3 3 0,0 3 0,1-1 0,-2 3-129,-4 1 129,-5 2 0,-1-1 0,-3-2 0,-3-5 0,0-2-387,-1-14-2451,0 0-1935,0 0-387,0-12-129,2-9-516</inkml:trace>
  <inkml:trace contextRef="#ctx0" brushRef="#br0" timeOffset="139615.97">13155 13055 10707,'-5'-12'4902,"5"12"-387,0 0-1677,3 12-6063,6-6-1290,2 4-516,1-4-129</inkml:trace>
  <inkml:trace contextRef="#ctx0" brushRef="#br0" timeOffset="139786.99">13261 13068 6450,'10'2'5289,"-10"15"-387,0 11-387,-4 2-3354,3 12-129,-4-2-387,3 7 0,-2-7-516,2-3 0,0-3-1419,-1-16-3354,3-8-258,0-10-516,0 0-129</inkml:trace>
  <inkml:trace contextRef="#ctx0" brushRef="#br0" timeOffset="139949">13215 13256 9933,'-7'-7'5547,"-1"2"-516,8 5 0,3-2-4644,8 2 0,2-1-258,3-2-774,6 3-4128,-4 0-129,0 0-516,-1 0-516</inkml:trace>
  <inkml:trace contextRef="#ctx0" brushRef="#br0" timeOffset="140386.01">13647 13312 7998,'-6'8'5160,"3"1"129,3-9-516,12 0-4128,0-5 129,7-3-258,-3-10 0,3 0-129,-7-3-129,0 2-258,-7-1 129,-4 8-258,-1 12 129,-9-8 0,-2 16 0,-2 9 0,3 4-129,1 5 129,4 1 0,5-1 0,3-2 0,7-8-129,5-5-516,0-11-3483,7-6-645,-3-13-645,-1-5-387</inkml:trace>
  <inkml:trace contextRef="#ctx0" brushRef="#br0" timeOffset="140644.04">13711 13037 9417,'-26'-4'5289,"18"2"-129,8 2-258,0 0-4515,-1-13 0,6 4 0,4-1-258,2 0 129,-2-1-129,0 3-129,-1 0 0,-1 2 0,-7 6 0,6 3 0,-6-3 0,4 15-129,-1-6-258,2 10-1419,1-10-2709,2 4-645,0-6-258,3 1-387</inkml:trace>
  <inkml:trace contextRef="#ctx0" brushRef="#br0" timeOffset="140961.06">13898 13000 8643,'3'-9'5160,"-3"16"-387,-1 19-258,-4 8-4386,0 8 258,-1 4-258,3 2 0,0-2-129,1-6-129,2-4-1290,0-15-3354,0-12 129,0-9-645,0-4-129</inkml:trace>
  <inkml:trace contextRef="#ctx0" brushRef="#br0" timeOffset="141487.09">13843 13189 8901,'-16'-26'5289,"9"14"-258,7 3-387,2-3-3741,10 6-516,5 0-129,2 6-129,3 4-129,-1 7 0,-2 7-129,-2 5 129,-7 5-129,-4 2 0,-4 0 0,-2 0 129,-2-8 129,-1-3 0,0-7 0,3-12 0,0 0 0,0 0 129,-2-12-129,4-7-129,4-5 129,1-1-129,4 1 0,-3 1 0,3 7-129,0 3 129,-2 8 0,1 5-129,0 4 0,0 4 0,1 4 0,1-1 129,-1 1-129,0-1 129,-2 0-129,2-5 129,-3-3 0,-8-3 0,10 0 0,-10 0 0,7-6 0,-7 6 0,3-14 0,-3 14 0,0-9-129,0 9 129,0 0 0,0 13 0,-5 0 0,2 4 129,1 0-129,-2 1 0,3 0 0,1-5-258,5 5-1419,-5-18-2967,19 10-516,-3-10-129,7 0-387</inkml:trace>
  <inkml:trace contextRef="#ctx0" brushRef="#br0" timeOffset="141863.11">14676 13256 7740,'-9'-40'5289,"1"29"-516,-6 6 0,6 7-4257,-9 10-129,5 11-129,-1 4-258,5 4 258,4-1-258,4-3 0,7 5-645,1-15-3999,11-5-129,2-9-516,2-3-258</inkml:trace>
  <inkml:trace contextRef="#ctx0" brushRef="#br0" timeOffset="142371.14">14802 13233 8385,'-15'-4'5160,"6"7"-258,-3 8-516,3 5-4128,0 5-129,6 3 0,3-1-129,0 1 129,6-5 0,6-5 129,2-4-129,2-5 129,-1-5-129,-2-8 129,1-7-129,-5-6-129,-2-6 0,-4-3-129,-3 1 129,-2-2-258,-6 9 129,-1 3 0,-3 9 129,1 5 0,4 5 0,7 0 0,-6 12 0,9 0 0,9-1 0,3 1 0,3 2 0,0 2 0,-1 2-129,-4 1 129,-4 5 0,-4-2 0,-3 0 0,-2-4 0,0-5 129,-3-2 0,3-11 0,0 0 129,-1-8-129,1-10-129,3-6 129,2-1-129,1-4 129,0 1-258,0 3 129,-1 5-129,0 8 129,-5 12-645,12 0-2451,-12 0-1677,10 8-387,-2-2-387,4 3 1</inkml:trace>
  <inkml:trace contextRef="#ctx0" brushRef="#br0" timeOffset="142951.17">15075 13242 7224,'-3'7'4902,"0"6"-129,0 5-516,-4 0-3870,6 5 0,-1-1-129,2 3 129,-3 2 0,1-4 0,-1-11 0,1-2 129,2-10 0,0 0-258,-8-10 0,8-7-129,3-11 0,4 1-129,5 3 0,4 3 0,1 3-129,2 4 129,1 9-129,-2 3 0,-2 2 129,-2 6-129,-2-1 129,-3 1 0,-2-1 0,-1-5 0,-6 0 0,7-5 0,-7 5 0,0-11 0,0 11 129,-11 0-129,2 1 0,1 12 0,0 3 0,0 5 0,2 0 0,6 1 0,2-5-129,8-6-645,8-1-3612,3-10-774,3-1-129,2-12-516</inkml:trace>
  <inkml:trace contextRef="#ctx0" brushRef="#br0" timeOffset="143343.19">15383 13316 7740,'-14'-14'5418,"8"5"-645,2 1 0,-10 0-4386,8 4-258,-3 3 129,-2 3-129,2 9-129,1 5 129,4 4-129,1 1 0,3-2-129,7-2 129,5-3 0,4-8-129,3-5-129,1-5-258,1-9-129,-3-11-258,2-1 129,-5-15 0,-2 0 516,-2-3 258,-6 1 387,2 7 258,-6 3 129,0 15 129,-1 17 0,-3 5-129,-3 18-258,2 11-129,1 6-387,0 3 129,0 2-129,2-6 0,1-7-645,-2-16-903,5-3-3225,-3-13-258,0 0-258,6-10-387</inkml:trace>
  <inkml:trace contextRef="#ctx0" brushRef="#br0" timeOffset="143590.21">15426 13220 7353,'-11'-10'5160,"11"10"-129,0 0-258,4-8-3870,-4 8-258,17-3-258,-5 2 0,3 1-258,2 0 0,0 0-129,1 1 0,-2 3 0,-1 1 0,-3-2-129,-2 3 129,-2-3 0,-8-3 0,8 5-129,-8-5-387,0 0-2838,-2-5-1548,2 5-258,-8-11-645</inkml:trace>
  <inkml:trace contextRef="#ctx0" brushRef="#br0" timeOffset="149531.54">15995 13186 2193,'1'-20'5289,"-1"9"0,0 11-516,-4-13-2193,4 22-516,0-9-903,-3 24-645,2-3-258,1 5-129,0 3-129,0 1 129,0-1-129,1 3 258,-1-10-258,1 1 129,-1-10 0,0-13 0,0 0 0,0 0 0,-6-7 129,5-16-258,1 0 258,0-8-258,2 2 0,5 1 0,3 2 0,3 6-129,5 6 129,0 9-129,-1 5 0,-1 7 129,-2 7-129,-5 6 129,-3 1 0,-5 3 0,-1-2-129,-1-3 258,-2-3-129,-1-1 129,1-6-129,3-9 129,-1 9 129,1-9-129,-1-6 0,1-6 0,0-8 129,2-5-129,4-4-129,3 2-129,1 1 129,2 6-258,1 7 258,1 12-129,-1 6-129,-2 13 258,-2 9-129,-4 3 129,-1 0-258,-1-6-1032,4 0-3483,-4-12-387,4-5-387,2-7-387</inkml:trace>
  <inkml:trace contextRef="#ctx0" brushRef="#br0" timeOffset="150094.57">16418 13247 7740,'-2'-29'5418,"-4"9"-387,0 6-258,-6-2-3999,3 7-258,-5 7-129,2 4-129,-1 13-258,1 5 0,2 6 0,2 5 0,2 1 0,3-2 0,3-6 0,5-5 0,3-7 129,3-6 0,1-6 0,2-7-129,-1-11 129,1-3 0,-1-8 0,-1-1-129,-1 2 0,-4 3 0,-1 5 0,-3 11 0,-3 9 0,0 6 129,0 12-129,0 6 0,0 3 0,0-2 129,3-1 0,3-4 0,3-9-129,0-6 0,3-5-129,0-7 129,0-10-129,0-2 0,0-4 0,-2 1 0,-2 5 0,-2 7 129,-6 10 0,0 0 0,4 12 129,-4 6-129,0 1 0,2 0-129,3 3-1677,-5-22-2838,10 9-516,-1-15-387,2-8-387</inkml:trace>
  <inkml:trace contextRef="#ctx0" brushRef="#br0" timeOffset="150226.59">16590 13044 9030,'-19'-20'5418,"11"11"-516,3 7-516,5 2-8127,0 0-774,0 0-645,1 11-516</inkml:trace>
  <inkml:trace contextRef="#ctx0" brushRef="#br0" timeOffset="150574.61">16734 13093 6450,'0'-32'5418,"-8"24"-645,-2 7-258,1 7-3483,-3 6-516,7 11-129,0 2-258,2 5-129,3 3 0,3-3 0,4-1 0,-1-4 0,0-4 129,-1-5 0,-3-5 129,-2-3 0,0-8 0,-6 4 129,-1-4 0,1-5 0,-4-6 0,5 3-129,-4-2-129,3 2 0,6 8-774,-13-15-4257,13 15-258,-5-12-516,5 12-387</inkml:trace>
  <inkml:trace contextRef="#ctx0" brushRef="#br0" timeOffset="151474.66">17168 13071 7224,'-5'-20'5031,"5"20"-258,-12-11-258,12 11-3612,-9 9-258,5 10-258,1 4-258,3 4 129,0 6-129,2 2 0,0-2-129,-1 1 129,-1-7-129,0-5 0,-7-6 0,-1-3 129,-3-10 129,0-3-258,2-5 0,0-13-387,6-2-258,-3-12-3225,9 0-1032,6-6-129,6 4-516</inkml:trace>
  <inkml:trace contextRef="#ctx0" brushRef="#br0" timeOffset="151791.68">17168 13071 6450,'44'37'5289,"-46"-9"-258,-2 2-516,0 0-3354,4 1-645,0-7-129,0 2-129,6-4-129,4-3 0,1-6 0,4-2-129,-1-2 129,1-4 0,-2-1-129,1-3 129,-5-1 129,0 0-129,-9 0 129,10-6 0,-7-3 0,-3 9 129,1-21 0,0 8 0,-1-5-129,0-3-129,0-3 0,0 2-129,1 1-129,1-1-387,8 13-2451,-4-7-2064,4 9-516,3 0-258,4 7-516</inkml:trace>
  <inkml:trace contextRef="#ctx0" brushRef="#br0" timeOffset="153890.79">11198 13910 6966,'-7'-4'5160,"3"9"-129,4 10-258,-2 14-4128,2-2-387,2 4 129,1 0 0,0 3 0,-1-7 0,1-3 129,-2-6-129,1-7-129,-2-11 129,0 0-129,0-13-129,0-8-129,2-8 129,2-4-258,3 1 129,4 0-129,3 7 0,2 13 0,-1 8 129,1 10-129,-1 15 129,0 7 0,-6 2 0,-4 5 0,-1-4-645,-4-10-3870,0-8-516,0-13-387,5-11-387</inkml:trace>
  <inkml:trace contextRef="#ctx0" brushRef="#br0" timeOffset="154050.81">11385 13751 7740,'0'-33'5289,"0"24"-258,0 9-387,0 0-4386,0 14-516,0 9-4257,1 5-258,0 1-387,4 3-516</inkml:trace>
  <inkml:trace contextRef="#ctx0" brushRef="#br0" timeOffset="154359.81">11531 13912 7998,'-6'29'5160,"6"-6"-258,0 4-258,0-1-4644,3 3 0,1 3-1548,1-8-2967,-1-8-387,-1-5-516,-3-11 0</inkml:trace>
  <inkml:trace contextRef="#ctx0" brushRef="#br0" timeOffset="154824.84">11583 13973 6708,'7'0'5289,"-6"18"-258,-1 1-129,10 6-4128,-10-5-129,4 9 0,-4-5 0,2-5-258,-1-1-129,0-9 0,-1-9-129,0 0-129,0 0 129,-3-14-129,3-3 0,0-4 0,4-3-129,3 6 129,3-2 0,0 6-129,1 5 129,2 9 0,-1 3 0,-3 10 0,-2 3 0,0 4 258,-3 1-258,-1-3 258,-3 0-129,0-7 129,0-11 0,-3 8 0,3-8-129,-6-16 0,6-2-129,0-3-129,8-5 129,1 5-129,5 2 0,3 4 0,2 10 0,-1 5 0,1 13 129,-5 4 0,0 6-129,-5-2 0,2 6-2967,-7-9-1935,0-8-129,-4-10-387,10-1-387</inkml:trace>
  <inkml:trace contextRef="#ctx0" brushRef="#br0" timeOffset="155342.87">11910 13961 8901,'6'21'5160,"-3"4"-258,-3 7-387,8 6-4257,-7 5-129,2 8 258,-2 1 258,2-1-258,-3-5 0,2-6 0,-2-4 129,0-8 0,-2-14-258,2-14-129,-7-12-129,4-19-129,-1-12 0,2-7 0,0-15 129,4-1-387,4 3 258,6 1 0,3 15 0,4 15 0,4 16 0,-3 13 0,-1 12 0,-6 11 129,-4 7 0,-6 2 0,-3-2-129,-7-5 0,-1-6-258,-5-15-1290,7-4-2967,0-9-645,5-8 0,1-5-516</inkml:trace>
  <inkml:trace contextRef="#ctx0" brushRef="#br0" timeOffset="156098.91">12126 13939 2967,'13'7'5031,"-13"-7"-258,0 0-129,2 15-3096,-8-10-387,5 9 0,-7 0-387,5 7-387,3-3-129,0 4 0,5-2 0,5-2 0,1-3 0,4-9 0,-4-6-129,-1-3-129,-3-10 129,-3-7-258,-4-2 129,-1-7-258,-6 1 258,-2 4-129,-2 2 129,-1 6-129,0 7 129,2 5 0,2 4 0,4 8 0,1 2 0,3-1 0,4 2 0,4-1 0,2-3-129,-2-1 129,3-3 0,-3-3 0,-1 0 129,-1 0-129,-6 0 129,10 0 129,-10 0 0,4-9 129,-4 9-258,0 0 129,7-9-129,-7 9 0,8-6 0,-8 6-258,11 0 0,-5 0 129,-6 0-129,10 0 129,-10 0-129,9 0 0,-9 0 129,9 2 0,-9-2 0,10 10 0,-3-2 0,0 1 0,1 0 0,-1 4 129,-3-1-129,0 3 129,-3 1-129,-1-1 129,0-1 0,0-2-129,-3 0 129,3-12-129,0 0 0,0 0-129,-1-13-129,-1-7-516,2-2 258,-3-7-129,3 4 129,-3-4 0,2 5 129,-2-1 129,2 5 387,1 9 258,-1 1-129,1 10 0,0 0-129,0 0-129,2 0-645,-2 0-2709,8 0-1419,1 0-129,0 0-516</inkml:trace>
  <inkml:trace contextRef="#ctx0" brushRef="#br0" timeOffset="156566.94">12408 13779 1161,'17'-32'5547,"-11"24"-258,-6 8-129,11 7-2580,-14 2-129,3 23-516,-2-1-1032,1 8-516,-1 0 0,2 2-129,0-5-258,0-10 129,0-5-387,0-11-387,0-10-903,0 0-516,2-9 387,-6-12 516,1 3 516,-3-1 387,-1 2 387,0 3 516,-3-1 903,10 15 516,-10-4-387,10 4-387,0 0-645,4 6-129,5-6-387,5 0 129,1-4-258,2-3 0,2 3 0,-1-5-129,-2 3 129,-2 6-129,-4 0 0,-2 0 0,-4 12 129,-4 2 0,0 5-129,0 2 258,-3 3-129,0 1 129,3-2-129,0-1 129,6-7 0,1-1-129,4-6-258,-3-8-3354,5 0-1290,2-5-516,3-3-258</inkml:trace>
  <inkml:trace contextRef="#ctx0" brushRef="#br0" timeOffset="157131.97">13077 14033 6966,'-5'-29'5160,"-3"13"-129,-2 3-516,-8-4-3612,5 7-387,-3 2 0,-1 8-258,1 2-258,1 9 129,3 4-129,2 8 0,6 2-129,3 0 129,2-1 0,8-3 0,5-9 129,2-2-129,-1-10 129,3-3 129,-4-11 0,-1-1-129,-4-4 0,-2-2 0,-3 5-129,-4 8 0,0 8 0,-1 5 0,-2 17 0,-1 12 129,1 16 0,0 9 129,-1 1 129,1 1 0,1-4 0,1-9-903,0-8 645,0-18-1032,6-18-3096,-2-17-903,4-16-645,-1-13-645</inkml:trace>
  <inkml:trace contextRef="#ctx0" brushRef="#br0" timeOffset="157611.01">13113 14020 7482,'3'-35'5031,"-3"35"0,0 0-258,-6 3-3999,6 17-258,0 3 0,0 4-387,1-1 0,4-2 258,1-5-258,3-2 0,0-12 0,2-5-129,2-12 129,1-5-129,-3-4 0,2-2 0,-3-5 0,-1 1 0,-3 6-129,-3 6 0,0 6 129,-3 9 0,0 0-129,0 15 129,0 4-129,0 1 129,2 0 0,3-2 0,5-2 0,0-7 0,4-4 129,2-5-129,-1-9 129,3-7-129,-3-4 0,-1-2 0,-1-3 129,-4 3-129,-6 1 129,-2 4-129,-2 7 0,-5 7 129,-1 7-129,-1 10 129,0 8 0,3 0 0,1 8 0,4-2 0,2 0-129,4-5-387,11-3-3096,-4-14-1548,3-6-258,4-9-645</inkml:trace>
  <inkml:trace contextRef="#ctx0" brushRef="#br0" timeOffset="157998.03">13843 13946 5805,'-7'-22'5289,"-2"11"-387,-2 4-258,2 7-3870,-1 0-258,5 6 0,1 4-258,4 3 0,0-2-129,4 1 0,1-2-129,-5-10-129,12 8-387,-12-8-3483,6-13-774,-2 0-516,-1-1-129</inkml:trace>
  <inkml:trace contextRef="#ctx0" brushRef="#br0" timeOffset="158379.04">13482 13764 8256,'6'-28'4902,"-6"28"129,0 0-516,0 0-4128,0 25-129,0 6 129,0 9 0,0 2-129,0 8 387,0-1-516,0-1 129,0-7-129,0-7-645,6-9-4128,-4-6-387,5-10-258,2-9-774</inkml:trace>
  <inkml:trace contextRef="#ctx0" brushRef="#br0" timeOffset="158811.07">13932 13936 6450,'-12'-25'5418,"3"15"-387,-4 1-387,-1 9-3483,-4-3-516,1 3-129,-1 12-387,3 7 129,3 5-258,5 3 129,3-1 129,4 4-129,7-1-129,5-4 129,3-6 0,2-5-129,3-8-129,-1-5-387,1-1-387,-5-13-387,5 1-1032,-8-6-2709,-3-2 0,-3-5-645</inkml:trace>
  <inkml:trace contextRef="#ctx0" brushRef="#br0" timeOffset="159195.1">14058 13930 5934,'-14'-18'5418,"3"14"-258,-1 2-516,0 9-3483,0 3-516,3 8 0,3 4-387,4 6-129,2 1-129,2 0 0,5 0 0,2-8 129,1-6-129,1-6 129,1-6-129,-3-8 0,-2-11 0,-2-8-129,1-3 0,-6-5-129,0 4 129,-3 1-258,-2 8 129,-2 6-129,7 13-258,-16 0-3225,11 10-903,2 3-129,3-1-516</inkml:trace>
  <inkml:trace contextRef="#ctx0" brushRef="#br0" timeOffset="159480.12">13983 13764 5676,'-14'-9'5676,"14"9"-516,0 0-387,0 0-2709,2-9-1677,7 5 0,-2 0-258,3-2-129,-1-2 0,1 0 0,-1 1 129,-2-3-258,-7 10-129,9-8 0,-9 8-387,0 0-3225,4 11-1032,-4-11-258,5 18-516</inkml:trace>
  <inkml:trace contextRef="#ctx0" brushRef="#br0" timeOffset="159743.13">14159 13699 5160,'0'0'5289,"0"0"-387,-3 23-258,1 8-3999,-1 4-129,3 12 258,-2 1-258,2 2-129,0-7-258,0-3-258,2-5-2838,-1-10-1677,1-15-387,-2-10-387</inkml:trace>
  <inkml:trace contextRef="#ctx0" brushRef="#br0" timeOffset="160091.15">14120 13912 8127,'-11'-10'5289,"11"10"-129,0 0-516,6-1-4257,4-1 0,2 1-258,2-1 0,4-1 0,-3-1-129,1 4 0,-2-5-129,-1 4 129,-3 1 0,-3 0 0,-7 0 0,9 0 0,-9 0 0,0 9 0,0 0 0,-4 3 0,-3 1 129,1 4-129,0 6 0,0 4 0,2-3 0,2 4 258,2-4-129,5-3-129,5-3 129,1-8-258,3-8-903,8-2-3096,-4-7-903,-1-7-258,-1-3-516</inkml:trace>
  <inkml:trace contextRef="#ctx0" brushRef="#br0" timeOffset="160405.17">14244 13772 5289,'0'0'5547,"0"0"-645,7-4-129,9 0-3870,-3-9 129,8 7-387,-1-6-258,1 2-129,-3-1-129,0 2 0,-5 2-129,-1-1 0,-4 6 0,-8 2 0,10-3-129,-10 3 129,0 0-129,0 0-387,0 0-3870,0 0-387,0 5-645,0-5-129</inkml:trace>
  <inkml:trace contextRef="#ctx0" brushRef="#br0" timeOffset="161495.23">14730 13995 5289,'0'-11'5160,"0"-6"-258,0 5-258,1 2-3999,-3-3 0,0 5 0,-5-1-258,1 6-129,-4 3-129,0 5 129,-1 4-258,0 4 129,0 5-129,2 1 0,2 7 0,5-4 0,2-2 0,4 1 0,8-4 129,2-3 0,2-6 0,2-4 0,1-4 0,0-12 0,-1-6 0,-3-7-129,-2-11 129,-2-4-258,-2-1 129,-3-6 0,-3 8 129,-3 3-258,0 12 129,-8 8 0,2 16 0,-2 14 0,3 12 0,2 12 0,3 3 0,0 5 129,7-6-129,4 0 129,4-11-129,0-8 129,3-10-129,0-10 0,-3-6 0,1-11 0,-2-6 0,-4-8 0,-2 1 258,-4 2-516,-3 4 258,-1 7 0,0 16 0,-9 0 258,3 11-258,3 15 129,1 6-129,4 1-129,8 3-1161,2-5-3354,10-8-258,5-10-645,5-13-129</inkml:trace>
  <inkml:trace contextRef="#ctx0" brushRef="#br0" timeOffset="161849.25">15335 13728 8514,'0'0'5547,"0"19"-645,-4 6-129,3 9-4515,-2 6 0,3 3 129,-2 4-258,2-3 129,5-2-387,0-13-387,8 0-3999,-3-11-516,2-8-258,-1-9-387</inkml:trace>
  <inkml:trace contextRef="#ctx0" brushRef="#br0" timeOffset="162178.27">15552 13944 4386,'6'-32'5547,"-6"9"-387,-5 5-516,-5 0-2322,-2 8-1935,-3 7 129,1 9-258,-1 10 0,2 8-129,5 5-129,3 4 129,5 1-129,4-4 129,5-9-129,6-6 129,4-10-129,-2-5 0,1-9 0,0-10 0,-3-3 129,-5 1-129,-2 2 0,-5 4 0,-3 15 0,0 0 0,0 0 0,-5 22-258,8 3-3612,1-4-1032,4 1-387,6-5-387</inkml:trace>
  <inkml:trace contextRef="#ctx0" brushRef="#br0" timeOffset="162498.29">16109 13787 7224,'-3'27'5160,"-2"10"-258,-1 10-258,3 8-4128,-2 7-129,5 9 258,-1-4-387,1-2 258,0-5-516,-5-8-4257,4-17-258,1-11-774,0-24 0</inkml:trace>
  <inkml:trace contextRef="#ctx0" brushRef="#br0" timeOffset="162766.29">16005 13873 7482,'6'-50'4902,"9"28"-129,5 5-516,3 8-4128,6 7-129,1 4 0,-3 15 129,-4 9-258,-7 5 258,-9 4-129,-7 4 387,-6-4-258,-6-7 129,-4-5 129,0-8-129,-1-12-129,4-3-645,11-10-3612,-1-10-645,3-4-516,6-3-129</inkml:trace>
  <inkml:trace contextRef="#ctx0" brushRef="#br0" timeOffset="163402.34">16282 13874 5805,'0'0'5160,"7"-1"-387,-7 1-387,-3-8-3483,3 8-645,-10 5-129,5 8 0,4 2-129,0 7 129,1 2-129,5 0 387,0-1-387,5-2 129,1-6 0,1-8 0,-1-7 0,-2-4-129,-3-11-129,0-12 129,-4-4 0,-2-5-129,-2-2 129,-4 3-129,-4 5 258,0 4-129,0 6 129,-1 13 0,-2 5 0,4 5 0,1 6 0,7 3 0,1 0-129,4 0 129,5-4-258,5-3 0,5-2 0,2-3 0,-1 0 0,-1 0 0,-2 0 0,-3 3 0,-4 5 129,-2 5 0,-5 1 129,-2 7 0,-1-3-129,0 2 129,0 0 0,3-1 0,0-3 0,3-4 129,-6-12 0,15 6-129,-7-8 129,2-8-258,-1-8 129,1-1-258,-2-3 129,0 3-129,-1 5 0,-3 4 0,-4 10 129,0 0-129,5 12 129,-4 5 129,-1 2-129,2-2 0,3 5-1290,-3-13-3225,6-6-258,1-5-516,1-12-129</inkml:trace>
  <inkml:trace contextRef="#ctx0" brushRef="#br0" timeOffset="163579.34">16626 13682 6966,'0'0'5418,"-3"5"-516,0 10-129,1 11-3999,0 6-645,-1 5 0,1 3-258,-3-6-258,5 1-3354,-1-11-1032,-1-8-258,2-16-516</inkml:trace>
  <inkml:trace contextRef="#ctx0" brushRef="#br0" timeOffset="164046.37">16575 13824 7224,'-1'-25'5160,"1"13"-129,3 2-387,3-4-3741,4 8-387,1-3-387,2 7-129,1 2-129,-2 5 0,-1 10 0,-3 3 129,-1 6-129,-3 3 129,-2-1 129,0 1 0,-2-5 0,0-3 258,0-8 0,0-11 0,0 0 0,0-4-129,0-13-129,0-4 0,0-7 129,3-2-258,2 3 0,0 1-129,2 5 129,0 6 0,3 3 0,1 6 0,1 3-129,0 1 0,3 1 0,0-1-129,0 2 129,-2-1 0,-1 1 0,-4 0-129,-8 0 258,5 14 0,-5-1 0,-6 6 0,-2 2 0,2 5 258,0 0-516,4 2 516,2 0-258,3 1 0,11-2-645,-2-10-3612,10-7-774,4-8-387,7-4-387</inkml:trace>
  <inkml:trace contextRef="#ctx0" brushRef="#br0" timeOffset="165391.44">17620 13672 9288,'11'-26'5160,"-8"16"129,-3 10-1032,0 0-3225,-6 4-258,-6 11-645,-4 9 0,-1 5-129,-1 6 0,0 1-129,-1-1 0,5-1-129,0-5-258,10 0-1677,-2-16-2709,6-13-258,-2-6-387,2-12-516</inkml:trace>
  <inkml:trace contextRef="#ctx0" brushRef="#br0" timeOffset="165595.47">17500 13630 7998,'2'-11'5547,"-2"11"-258,7-2-129,4 14-4257,1 4-129,4 3-129,-1 5-129,3 0 129,-1 2-387,-2 0 129,0 0-387,-5-6-129,-1 1-258,-6-6-129,4 6-2193,-7-21-2322,0 10-387,-5-10-258,-3-6-387</inkml:trace>
  <inkml:trace contextRef="#ctx0" brushRef="#br0" timeOffset="165819.47">17468 13760 7740,'-17'-9'5676,"17"9"-516,0 0-129,0 0-4257,4-3 0,13 3-258,3 0-129,5 3-129,2 1-129,4 1 0,2-2 0,-2 2-258,-1 1 0,-8-5-774,1 10-2451,-11-11-1677,-6 0-387,-6 0-387,-2-9 0</inkml:trace>
  <inkml:trace contextRef="#ctx0" brushRef="#br0" timeOffset="-138341.0799">9252 6318 1161,'-3'-26'5289,"2"18"-258,-1-1 0,-2 0-3483,4 9-258,-2 5-645,2 11 0,0 5-129,0 15 258,-2 6 0,2 15-129,0 9 129,0 9 0,0 3-258,3 3-129,-1-6 129,3-3-129,-2-10-258,2-9 258,-3-13-387,-1-9 129,1-12-258,-2-19-516,0 0-2064,0 0-2580,0-27-129,0-4-774,-2-7 129</inkml:trace>
  <inkml:trace contextRef="#ctx0" brushRef="#br0" timeOffset="-136648.99">9222 6369 1032,'3'-10'5031,"7"2"258,-2 4-516,4 4-3096,-4 0-129,8 0-645,-1 0-387,6 3-258,4-1 0,7-1-129,7-1 0,5 0 0,3 0 129,5 0-129,3 0 0,3 0 129,4-1-129,0 1 129,2 0-129,4 0 129,2 0 0,4 0-129,3 0 0,1 0 0,2 0 129,-1 0-258,1-2 129,1-1 0,0 0 129,-2-1-258,0-1 258,-1 0-258,-2-1 129,-1 0 0,1 1 0,-2 0-129,1-1 129,0 2-129,0-2 0,2 1 129,-3 2-129,0 0 0,-2 1 0,0 1 129,-4 0-129,2-1 0,-1 1 129,0 0-129,1-1 0,-1 0 0,-1 0 0,3 1 129,-1 1-129,-1 0 0,0 0 0,-1 0 129,-1 0-129,0 0 0,0 0 129,-2-2-129,0 2 0,-3 0 0,0 0 0,-3 0 0,0-1 0,-2 0 0,1 1 0,1 0 0,-1-2 0,3 0 0,-2-1 0,1 3 0,1-2 0,3-2 0,-3 1 129,3 1-129,-3-2 0,0 3 0,0-1 0,-1 1 0,-2 1 0,0 0-129,-1 3 129,0-2 0,1 1 0,0-2 0,1 0 0,2 0 0,3 0 129,-1-3-129,1-3 0,1 3 0,-2-1 129,1 0-129,-3 0 0,0 4 0,0-3 0,-1 3 129,0 0-129,-1 0 0,2 2 0,-1-1 0,0-1 0,1 0 0,-3 0 0,2 0 129,-3-1-129,2-1 129,-1 0-129,0 0 129,1 0-129,-2 2 129,3 0-129,-2-1 0,1 1 129,0 0 0,-1 0-129,0 0 0,0 0 0,-1-2 129,0 1-129,-1 1 129,3 0-129,1-1 0,2 1 0,0 0 0,2 0 0,1 0 129,0 0-129,2 0 129,2 0-129,-1 0 0,1 0 0,0 0 129,0 0 0,-3 2-129,0 0 0,-2-1 0,-3 1 0,-1-1 0,-3 0 0,-3 0 129,-4 0 0,3 1-129,-3-1 129,-1 2-129,0 0 129,-2 0 0,-2 0-129,-1 2 0,-1-1-129,-4-1 0,-1 0 258,-4 0 0,3-3 129,1 0-129,-3 0 0,-2 0 129,-5-3-129,8 0 129,-2 3-387,-34 0 0,52-5 0,-52 5 0,41-4 0,-41 4 129,39 0-129,-39 0 0,0 0 129,38-5 0,-38 5 0,0 0 0,29-4-129,-29 4 129,0 0 0,42-10-129,-42 10 129,0 0-129,27-8 129,-27 8 0,0 0 129,31 15 129,-31-15-129,5 38 129,-5-38 0,0 69 129,0-25 0,-5 6-129,-2 3-129,-1 5-258,8-1 0,-4 0 0,8-5 258,2-5-129,3-7 0,0-3 129,-9-37-129,30 56 258,-30-56 0,25 41-129,-25-41-516,0 0-1290,0 0-2967,16 38-1032,-16-38-387,-53-6-516</inkml:trace>
  <inkml:trace contextRef="#ctx0" brushRef="#br0" timeOffset="-135072.9">9293 7034 3483,'0'0'5418,"0"0"-516,2 9-1806,-2-9-1032,13-2-774,-6-2-387,6 4-129,4 0-387,6 0 0,7 0 0,9 2-129,7 0 0,10 0 0,8-2 0,10 0-129,6 0 258,7 0-258,2 0 129,5 0-129,4-2 0,2 2 0,1-2 129,-2 0-129,2-1 0,-1 1 129,2 0-129,-2 0 0,-1 0 0,1-1 0,3 0 0,-1-2 0,0 0 0,5-2 0,0-3 129,3 1-129,1-1 0,0-3 0,-1 2 0,0 0 0,-4 2 0,0-1-129,-5-2 129,-1 3-129,-3-2 129,-1 2-129,-1 0 129,-4 0-129,0 2 129,-3 1-129,-4 4 0,-1 1 0,-3 1 0,-3 3 0,-3 1 0,-1 2 0,-2 2 0,-1-4 0,1 4 0,-4-2 0,0 0 0,-2-3 0,1 0 0,-1 0 0,2-3-129,-2 1 129,2 0 0,0-1 0,1 0 0,2 0 0,1 0 0,-1-1 0,0 0 0,0 1 0,-1-1 0,3-1 0,2-1 0,0 0 0,4-1 0,2 1 0,4-2 129,0-1-129,1 0 0,1 1 129,-2 1-129,-1 1 0,-3 0 0,0-2 129,-1 1-129,2 0 0,1 2 0,0-1 0,0-1 0,-1 4 0,2-3 0,-4 1 0,-2 2 129,-1-1-258,-2 1 129,0 0 0,-1 0 0,3 1 0,3 4 0,1-2 0,0 3-129,4-1 129,0 0 129,0-1 0,0 1-129,-1 1 0,-3 1-129,0 1 387,-2 0-129,0 2-129,1 1 0,-5-1 0,-5 1-129,-4 0 516,0-2-129,-10 2-129,-5-2 0,-6-3 129,-4 3-129,-8-4 129,2-1-129,-34-4-258,52 4 129,-52-4-129,35 2-129,-35-2-258,0 0-2064,34 0-3225,-34 0 129,0 0-774,-28-31-258</inkml:trace>
  <inkml:trace contextRef="#ctx0" brushRef="#br0" timeOffset="-123717.25">9597 8208 1806,'6'-7'5160,"-6"7"-129,0 0 0,0-12-2967,0 12-516,0 0-258,0 0-774,-1-10-129,1 10-129,0 0-129,-2 10 0,1 4-129,-1 5 0,-2 6 129,0 6-129,0 2 258,1 4-129,0-1 0,0-1 129,2-4-129,1-5 258,0-5-258,0-4 129,0-6-129,0-11 0,0 0 0,0 0-129,0-10 129,0-5-129,0-5 129,1-5-129,2-2 0,0-4 0,2-5 0,0-1 0,0 1 0,-2 0 0,2 4-129,-3 3 129,1 5 0,-1 7-129,0 5 129,-2 12 0,0 0 0,1 12 129,-1 7-129,0 7 129,-3 3 0,1 5 0,-1 2 0,1 1-129,-3-1 129,2-3-129,-1-7 0,1-7 129,1-2-129,2-17 0,0 0 0,0 0-129,-6-17 129,6-6 0,2-4-129,0-4 129,1-2-129,1 2 0,0 4 0,-1 4 129,1 8-129,-4 15 129,0 0 0,5 15-129,-5 14 129,0 5 0,-2 5 0,1 5 129,-1-2-129,0-9-516,2 1-2709,1-18-1677,-1-16-645,9-5-129,2-14-128</inkml:trace>
  <inkml:trace contextRef="#ctx0" brushRef="#br0" timeOffset="-123373.23">9813 8215 8643,'9'-8'5289,"-9"8"-258,0 0-387,-16 15-4515,-4 5 129,-2 8-129,-5 5 0,-2 6-129,-1 5 129,2-2-129,2-5 0,6-5 258,5-7-258,5-9 0,10-16 0,0 0-258,0-10 129,10-15 0,10-9-129,4-3 258,3-3-258,1 5 387,-2 4-129,-5 11 129,-8 12 129,-9 14 0,-12 17 258,-10 16-258,-12 3 0,-3 6-129,0 0-645,-3-9-4386,11-12-129,8-16-516,10-22-516</inkml:trace>
  <inkml:trace contextRef="#ctx0" brushRef="#br0" timeOffset="-121717.13">12782 5430 903,'0'-34'4902,"-2"24"387,2-8-1935,0 18-258,-3-18-516,3 18-258,0 0-903,-1 8-387,-5 8-258,4 10-516,-2 9 129,2 8-258,-1 4 129,3 6-129,-2-1 0,3-2 0,1-5-129,2-9 129,0-5-129,-1-11 129,0-7 0,-3-13 0,0 0-129,1-21 129,-1-8 0,0-7-129,0-9 0,0-6-129,0-3 0,0 2 129,0 4-129,-1 5 258,-1 11-258,0 8 258,2 9-258,0 15 129,0 0 129,1 16-129,3 10 0,-1 9 0,2 6 129,0 7-129,-1 0 129,-3 0-129,2-5 0,-1-6 0,1-9-258,-3-12-516,5-5-3612,-5-11-774,0-11-387,-1-9-516</inkml:trace>
  <inkml:trace contextRef="#ctx0" brushRef="#br0" timeOffset="-121174.1">12636 5565 7482,'-20'-3'5418,"20"3"-387,-9-1 0,9 1-3999,0 0 129,4 2-258,5-2-387,7 0 0,8-1-129,6-3-129,9-2 0,3 0-129,3 1-129,-3 1 0,-3 2 0,-6 2-129,-10 2 129,-12 6 0,-11 2 0,-10-2 129,-12 0-129,-8 1 0,-6 0 0,-5-4 0,-1-2 129,2-3-129,5 0 129,5 0 0,7-1-129,9-3 129,8 1 0,6 3 0,13-8 0,8 3 0,8 0-129,7-2 129,5 1-129,3 0-129,-5 0 129,-1 1 0,-8 2 0,-14 2-129,-16 1 0,-4 6 129,-19 0-129,-11 0 129,-7 0 0,-1 0 0,-3 1 0,4-5 0,7 2-129,9-3 129,13 0-258,12-1-774,2 2-3354,10-2-1032,11 0-258,1-4-516</inkml:trace>
  <inkml:trace contextRef="#ctx0" brushRef="#br0" timeOffset="-120197.04">13062 5418 4773,'-5'-16'5031,"0"7"-129,-1-4-258,-1 5-3225,-9-9-129,4 6-258,-9-3-258,1 2 0,-5-2-258,2 4-129,-2 0-258,1 2 129,0 1-129,-1 2 0,-1 5-129,-1 0 0,-3 0 129,0 8-129,-4 2 0,1 7 0,-1 5 129,3 3-129,1 7 258,3 8-258,6 6 129,3 6 0,8 2 129,5 1-258,5 0 0,10 1 129,7-6-129,7-5 258,7-9-129,4-7 0,5-10-129,4-7 258,4-9-129,2-6 0,-1-12-129,3-5 0,-3-5 129,-3-6-258,-4-2 258,-7-2-258,-6-3 258,-8-2-129,-5-3 0,-8-1 0,-7 0 0,-4 1 0,-8 0 0,-6 3-129,-5 3 129,-5 5 0,-6 8-258,-2 2 258,-4 7 0,-2 6 0,-2 5-129,-1 4 129,0 4 0,0 8 0,3 6 0,0 8 0,5 8 0,5 8 0,5 5 0,6 5-129,9 5 258,9 0-129,5 0-129,15-4 258,7-7 0,7-7 0,8-8-129,6-10 129,4-10 0,2-6 0,1-10 0,0-8-258,-5-8 129,-3-6 0,-7-6 0,-5-5 0,-8-6 129,-8-4-258,-9-4 129,-8-1 0,-5-2 0,-10 1-129,-8 0 129,-5 7-129,-6 7 0,-7 12 0,-5 11 129,-3 13-129,-5 10 129,0 18-129,3 15 129,4 9 0,8 10-129,10 0-1032,18 9-2580,6-6-1548,9-9-387,11-9-516</inkml:trace>
  <inkml:trace contextRef="#ctx0" brushRef="#br0" timeOffset="-117384.88">6137 8765 2580,'0'-13'2967,"0"13"-516,0 0-903,0-9-387,0 9-516,0 0-129,0 0 0,0 0 129,0 0-129,0 0 129,0 0-258,0 0 258,0 0-258,0 0-129,0 0 0,0-11 129,0 11 0,0 0-129,-2-11 129,-1 3 0,3-1-129,0-4 0,-1-3-129,-1 1-129,0-7 0,-3-2 0,-1 1-129,-2 0 258,-1 0-129,-5 0 129,0 2 0,-3 0 0,-1 5 129,0-1-129,-2 5 0,-1 0 0,0 6 129,1 2 0,1 2-129,0 2 129,2 2-129,1 5 129,4 2-129,0-1 0,3 0-129,3-3 129,6-5 0,-9 9-258,9-9-1548,-6-6-2580,6 6-387,0-12-516,0 12 129</inkml:trace>
  <inkml:trace contextRef="#ctx0" brushRef="#br0" timeOffset="-117070.88">5940 8311 1806,'-14'2'-129,"2"1"129,-1 2 129,-5 0 258,1-2 129,1 3-129,4 2-1935</inkml:trace>
  <inkml:trace contextRef="#ctx0" brushRef="#br0" timeOffset="-113254.65">16902 5582 3870,'-7'-4'5418,"-2"2"-258,9 2 0,-8 0-3096,2-3-516,6 3-516,0 0-387,8 0-129,2 0-258,7 0-129,5-2 129,4-2-129,0 2 0,3 1-129,-5-2 129,1 0-129,-8 1 129,-4 0 0,-13 2-129,0 0 0,0 0 129,-16 0 0,-5 0-129,-1 1 129,-3 2-129,1-2 129,2 2-129,1 0 129,6-3 0,4 2 0,11-2 0,0 0-129,5 0 0,11-2 0,6-2 0,4 1 0,6-3 129,1 0-129,-3 1 0,-3 1 129,-8 4 0,-8-2-129,-11 2 0,0 0 129,-18 0-258,-4 0 129,-6 0 0,0-1 0,-1 0 0,4 1 0,4 0-129,4-5-129,11 10-2064,6-5-2838,0 0-387,2-5-516,10 1-258</inkml:trace>
  <inkml:trace contextRef="#ctx0" brushRef="#br0" timeOffset="-112552.61">17198 5399 4902,'4'-7'5160,"-5"-10"-129,-3 3-387,0 4-3483,-7-8 129,4 6-387,-9-3-387,2 3-129,-4-1-129,2 4-129,-4-1 258,2 1-258,-6 1 0,1 3 0,-2 2 129,1 3 0,-4 0-129,-1 4 0,-1 8 0,2 5 0,-1 4 0,2 6 0,2 5 0,4 5 0,1 2 0,4 5-129,4 2 129,5 3 0,6-2 0,3 0 0,9-2 0,6-2 0,6-5 0,6-5 258,6-7-258,1-6 0,4-6-129,1-6 129,2-8 0,2-5 0,-3-8-129,3-5 129,-3-5-129,-3-6 0,-4-4 258,-2-5-258,-11-3 0,-5-2 0,-6-4 129,-7-2 0,-6 0-129,-9 0 0,-4 0-129,-6 7 129,-5 5 0,-4 4-129,-5 9 0,-5 6 0,-1 9 0,-5 7-129,1 7-129,-4 4-645,13 15-3225,-4-4-1032,8 4-387,6-1-645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01/04/2022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82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3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89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7140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xmlns="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 dirty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xmlns="" id="{01960462-6F28-0740-916D-499D3BEDB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fr-FR" dirty="0"/>
              <a:t>Modifier les styles du texte du masque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49" y="4440264"/>
            <a:ext cx="929821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EF2CF12-7449-094F-BA00-BEEDCE8687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232E52-C671-374A-A92C-98890E50D8F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8E2BE7-D34B-DB41-B084-A0EF4576DC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59A9AAA-F8A3-AA4A-BD2F-2CE92FE0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9EA522-AF36-7149-8F94-3A140E35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28B184-A76B-8742-A352-10712986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xmlns="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822080-64A4-424F-89B0-9DA7D8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A1C48D5-3EB3-7847-8AA2-4C4841C9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5A23145-C1B0-0B43-A02F-11B025D4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DF92B47A-0D01-CC4B-B82F-D6FE18E4B1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FE39115-0088-BD44-873A-482D53840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33FA16E-88C5-5247-B5DC-469FB14357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58D12F-3C22-2843-8205-5949665C3F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F53D8D-A086-4643-9DD8-1B49BF1A5B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222D72-7E8B-F642-8876-30F1334B64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xmlns="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F9DA3A-E6BB-8E41-9A08-24E28C1141F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544E873-0D7C-634D-B8AA-47B17B05B4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A9ECED-E4A2-8A45-B0EE-95A17FFB31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326C54-86D0-3849-9095-9B3A6BC1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1FC3257-CC2A-8F44-8B80-2163824E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296B5D-7CA9-874E-BF92-54583F2A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4875" y="997178"/>
            <a:ext cx="7726363" cy="37400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3000"/>
              </a:spcAft>
              <a:buClr>
                <a:schemeClr val="accent1"/>
              </a:buClr>
              <a:buNone/>
              <a:defRPr lang="fr-FR" sz="16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866146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xmlns="" id="{A2602EED-C0DC-B046-8AF4-D084C362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74E50644-1A1B-534B-BB1C-37C908D3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7C0949F6-BB65-4D4F-B214-E9BE53D4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B77FE15-EA61-B447-91B4-3AD8A39EB4F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4875" y="1534733"/>
            <a:ext cx="7726363" cy="2755113"/>
          </a:xfrm>
        </p:spPr>
        <p:txBody>
          <a:bodyPr>
            <a:normAutofit/>
          </a:bodyPr>
          <a:lstStyle>
            <a:lvl1pPr marL="185738" indent="-185738" algn="l" defTabSz="685800" rtl="0" eaLnBrk="1" latinLnBrk="0" hangingPunct="1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lang="fr-FR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1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</p:spTree>
    <p:extLst>
      <p:ext uri="{BB962C8B-B14F-4D97-AF65-F5344CB8AC3E}">
        <p14:creationId xmlns:p14="http://schemas.microsoft.com/office/powerpoint/2010/main" val="138593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62853BE-4527-FF41-B8AA-81CAA10A91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3C0BA6-8EB1-1245-85DD-FFCA342F94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5FD5746C-EF8C-1C4C-BA13-2341885F3E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34E95B-B5BD-6140-A563-3E4833D4EF3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2D617C-7DE0-324F-A1C9-655CC01BBA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73A75C-58A0-6442-9F43-77652CE671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468F0F-C715-2A42-BC03-AC6E23E837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3747BB-1490-4D47-9C0A-2817A769BB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9F346A-6DA0-7C47-B494-5B9F9897F5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indent="-17145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defRPr lang="fr-FR" sz="18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xmlns="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xmlns="" id="{936A9CD1-E976-3D49-9F41-20DE3DA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xmlns="" id="{FC59C748-FE0B-C44C-8D89-78B7D149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F1D76F70-02E2-8D40-B3ED-F034B2F3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E60F0A8-4835-9642-8B6E-E1C1705C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4F3E545-BB52-8248-B502-677FE3BA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5DFCD22-AB33-8446-8402-209F47D1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27914DB9-2593-E048-BC5B-EE9EB32D36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4875" y="131032"/>
            <a:ext cx="1605850" cy="1070148"/>
            <a:chOff x="2621280" y="2129028"/>
            <a:chExt cx="3901440" cy="2599944"/>
          </a:xfrm>
        </p:grpSpPr>
        <p:pic>
          <p:nvPicPr>
            <p:cNvPr id="7" name="Picture 3" descr="C:\Users\kbeyer\AppData\Local\Microsoft\Windows\Temporary Internet Files\Content.IE5\VVE2OOR2\MP900406696[1].jpg">
              <a:extLst>
                <a:ext uri="{FF2B5EF4-FFF2-40B4-BE49-F238E27FC236}">
                  <a16:creationId xmlns:a16="http://schemas.microsoft.com/office/drawing/2014/main" xmlns="" id="{EB888875-1F4F-C643-B764-2B8D1825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280" y="2129028"/>
              <a:ext cx="3901440" cy="259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kbeyer\AppData\Local\Microsoft\Windows\Temporary Internet Files\Content.IE5\1VKYLDUX\MC900078622[1].wmf">
              <a:extLst>
                <a:ext uri="{FF2B5EF4-FFF2-40B4-BE49-F238E27FC236}">
                  <a16:creationId xmlns:a16="http://schemas.microsoft.com/office/drawing/2014/main" xmlns="" id="{2FEA289D-CE3E-B247-BECB-1B33C14D0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55" y="2731103"/>
              <a:ext cx="928688" cy="1997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B532DE7-1280-6F49-9CA7-AB08CF0A47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4875" y="1299870"/>
            <a:ext cx="7726363" cy="444263"/>
          </a:xfr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buClr>
                <a:schemeClr val="accent1"/>
              </a:buClr>
              <a:buNone/>
              <a:defRPr lang="fr-FR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156E760-DFAB-2F4E-9B96-2304C2FBDE21}"/>
              </a:ext>
            </a:extLst>
          </p:cNvPr>
          <p:cNvSpPr txBox="1"/>
          <p:nvPr userDrawn="1"/>
        </p:nvSpPr>
        <p:spPr>
          <a:xfrm>
            <a:off x="2606040" y="38046"/>
            <a:ext cx="390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pPr lvl="0"/>
            <a:r>
              <a:rPr lang="fr-FR" sz="3200" b="1" i="0" kern="1000" spc="-70" baseline="0" dirty="0">
                <a:solidFill>
                  <a:schemeClr val="tx1"/>
                </a:solidFill>
                <a:latin typeface="Franklin Gothic Demi Cond" panose="020B0706030402020204" pitchFamily="34" charset="0"/>
                <a:cs typeface="Arial" panose="020B0604020202020204" pitchFamily="34" charset="0"/>
              </a:rPr>
              <a:t>A votre tour!</a:t>
            </a:r>
          </a:p>
        </p:txBody>
      </p:sp>
    </p:spTree>
    <p:extLst>
      <p:ext uri="{BB962C8B-B14F-4D97-AF65-F5344CB8AC3E}">
        <p14:creationId xmlns:p14="http://schemas.microsoft.com/office/powerpoint/2010/main" val="12162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xmlns="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470314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8A2FD65-146A-1241-8166-35318110FB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1355A6-042E-F64E-B2F1-11045B9355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68AF060-D4EF-1A48-BBFA-F6A0042FA9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C1DA928-9595-FE43-A69C-2B6E9CA4B8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B17031-289F-1A44-94CB-A1FF67AB7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8843490-1B43-8445-AE7C-8318FEE0A7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xmlns="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4D871AA-7E30-5642-9BC8-B21408926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A52BD5-2652-3343-A5E2-625087579C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4BFE8F7-6086-A647-908D-21BD7C262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84" r:id="rId6"/>
    <p:sldLayoutId id="2147483674" r:id="rId7"/>
    <p:sldLayoutId id="2147483675" r:id="rId8"/>
    <p:sldLayoutId id="2147483682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  <p:sldLayoutId id="2147483683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90000"/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1.jp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publicdomain/zero/1.0/" TargetMode="External"/><Relationship Id="rId3" Type="http://schemas.openxmlformats.org/officeDocument/2006/relationships/hyperlink" Target="https://commons.wikimedia.org/wiki/File:Rainbow_Bridge_Niagara_Falls_2.jpg" TargetMode="External"/><Relationship Id="rId7" Type="http://schemas.openxmlformats.org/officeDocument/2006/relationships/hyperlink" Target="https://www.google.com/url?sa=i&amp;url=https://snappygoat.com/s/?q%3Dbestof%3Asan%2Bfrancisco%2Bnight%2Bcity%2Bat%2Bnight%2Bbay&amp;psig=AOvVaw1vKytIAypsfiq-tCkcabsq&amp;ust=1613663792722000&amp;source=images&amp;cd=vfe&amp;ved=0CAMQjB1qFwoTCIDy6J2k8e4CFQAAAAAdAAAAABA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hyperlink" Target="https://commons.wikimedia.org/wiki/File:Man-scratching-head.gif" TargetMode="External"/><Relationship Id="rId4" Type="http://schemas.openxmlformats.org/officeDocument/2006/relationships/hyperlink" Target="https://creativecommons.org/licenses/by-sa/3.0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customXml" Target="../ink/ink1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customXml" Target="../ink/ink2.xml"/><Relationship Id="rId3" Type="http://schemas.openxmlformats.org/officeDocument/2006/relationships/image" Target="../media/image51.png"/><Relationship Id="rId7" Type="http://schemas.openxmlformats.org/officeDocument/2006/relationships/image" Target="../media/image49.wmf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46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50.wmf"/><Relationship Id="rId1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9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ésultat de recherche d'images pour &quot;niagara falls bridge&quot;">
            <a:extLst>
              <a:ext uri="{FF2B5EF4-FFF2-40B4-BE49-F238E27FC236}">
                <a16:creationId xmlns:a16="http://schemas.microsoft.com/office/drawing/2014/main" xmlns="" id="{C9DF8B7C-FE09-534E-AB57-5634459B1E0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" b="3675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8E6C141-7023-084C-BDA3-C0E1688CE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Poutres: définitions et équations différentielles d’équilibre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B04C82C-A995-D84A-BA5C-B4EF9B7D6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Statique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5C5DBDB-BBC0-AF45-818B-563ACAC39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AD647E-E967-0F4C-8A19-4F520367FC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err="1"/>
              <a:t>Earthquake</a:t>
            </a:r>
            <a:r>
              <a:rPr lang="fr-FR" dirty="0"/>
              <a:t> Engineering and Structural Dynamics </a:t>
            </a:r>
            <a:r>
              <a:rPr lang="fr-FR" dirty="0" err="1"/>
              <a:t>Laboratory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71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D940FF9-4F99-B24A-A735-34CF40B21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64737"/>
            <a:ext cx="7726363" cy="33867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Poutres simples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Poutres consoles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B9DF692-17D6-9049-A846-468E933F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Différents types de poutres isostatiques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4BC15B-1202-9046-B4AE-0A245746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72B6DF-485A-C049-962F-DEFEFDA7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20F6A5-CC74-F54E-9987-BCFC95E5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779E00-ED25-4440-947E-F3A1203EE2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8" t="5178" r="-235" b="81706"/>
          <a:stretch/>
        </p:blipFill>
        <p:spPr>
          <a:xfrm>
            <a:off x="3085702" y="984389"/>
            <a:ext cx="2867216" cy="608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2A8BC4-AAE0-984A-8AFC-E4E8BCC5E5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b="58971"/>
          <a:stretch/>
        </p:blipFill>
        <p:spPr>
          <a:xfrm>
            <a:off x="837916" y="1960199"/>
            <a:ext cx="5363748" cy="767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A95C970-DFE2-204C-939F-2F13BB0BA8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5" t="65307" r="11254" b="6074"/>
          <a:stretch/>
        </p:blipFill>
        <p:spPr>
          <a:xfrm>
            <a:off x="1223319" y="3514572"/>
            <a:ext cx="4729599" cy="13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D940FF9-4F99-B24A-A735-34CF40B21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64737"/>
            <a:ext cx="7726363" cy="3386772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Poutres cantilevers ou poutres Gerber</a:t>
            </a:r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endParaRPr lang="fr-FR" dirty="0"/>
          </a:p>
          <a:p>
            <a:pPr marL="342900" indent="-342900">
              <a:buFont typeface="+mj-lt"/>
              <a:buAutoNum type="arabicPeriod" startAt="3"/>
            </a:pPr>
            <a:r>
              <a:rPr lang="fr-FR" dirty="0"/>
              <a:t>Portiques à 3 articulations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B9DF692-17D6-9049-A846-468E933F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3"/>
            <a:ext cx="7726363" cy="974156"/>
          </a:xfrm>
        </p:spPr>
        <p:txBody>
          <a:bodyPr>
            <a:normAutofit/>
          </a:bodyPr>
          <a:lstStyle/>
          <a:p>
            <a:r>
              <a:rPr lang="fr-CH" dirty="0"/>
              <a:t>Différents types de poutres isostatiques (suite)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4BC15B-1202-9046-B4AE-0A245746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72B6DF-485A-C049-962F-DEFEFDA7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20F6A5-CC74-F54E-9987-BCFC95E5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31A0640-17AD-404E-B973-A375A8A59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35" y="1460382"/>
            <a:ext cx="3244965" cy="1230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A95BA47-B524-FC43-83C2-524EEADB9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91" y="3676424"/>
            <a:ext cx="5034309" cy="9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5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2B7A5C-98DC-6940-BA36-9DECF486D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988907"/>
            <a:ext cx="7726363" cy="4154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 err="1"/>
              <a:t>Isostaticité</a:t>
            </a:r>
            <a:r>
              <a:rPr lang="fr-CH" dirty="0"/>
              <a:t>: on arrive</a:t>
            </a:r>
            <a:r>
              <a:rPr lang="fr-CH" dirty="0">
                <a:sym typeface="Wingdings" pitchFamily="2" charset="2"/>
              </a:rPr>
              <a:t> à calculer les grandeurs statiques recherchées seulement avec les équations d’équilibre.</a:t>
            </a:r>
            <a:endParaRPr lang="fr-CH" dirty="0"/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On distingue 3 types d’</a:t>
            </a:r>
            <a:r>
              <a:rPr lang="fr-CH" dirty="0" err="1"/>
              <a:t>isostaticités</a:t>
            </a:r>
            <a:r>
              <a:rPr lang="fr-CH" dirty="0"/>
              <a:t>: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extérieure</a:t>
            </a:r>
            <a:r>
              <a:rPr lang="fr-CH" dirty="0"/>
              <a:t>: </a:t>
            </a:r>
            <a:r>
              <a:rPr lang="fr-CH" dirty="0" err="1"/>
              <a:t>isostaticité</a:t>
            </a:r>
            <a:r>
              <a:rPr lang="fr-CH" dirty="0"/>
              <a:t> des réactions d’appui et forces de liaison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intérieure</a:t>
            </a:r>
            <a:r>
              <a:rPr lang="fr-CH" dirty="0"/>
              <a:t>: </a:t>
            </a:r>
            <a:r>
              <a:rPr lang="fr-CH" dirty="0" err="1"/>
              <a:t>isostaticité</a:t>
            </a:r>
            <a:r>
              <a:rPr lang="fr-CH" dirty="0"/>
              <a:t> des efforts intérieurs dans tous les éléments et en toute section</a:t>
            </a:r>
          </a:p>
          <a:p>
            <a:r>
              <a:rPr lang="fr-CH" dirty="0" err="1"/>
              <a:t>Isostaticité</a:t>
            </a:r>
            <a:r>
              <a:rPr lang="fr-CH" dirty="0"/>
              <a:t> </a:t>
            </a:r>
            <a:r>
              <a:rPr lang="fr-CH" b="1" dirty="0"/>
              <a:t>globale</a:t>
            </a:r>
            <a:r>
              <a:rPr lang="fr-CH" dirty="0"/>
              <a:t>: </a:t>
            </a:r>
            <a:r>
              <a:rPr lang="fr-CH" dirty="0" err="1"/>
              <a:t>isostaticité</a:t>
            </a:r>
            <a:r>
              <a:rPr lang="fr-CH" dirty="0"/>
              <a:t> extérieure et intérieure (la structure est isostatique globalement si elle est isostatique extérieurement </a:t>
            </a:r>
            <a:r>
              <a:rPr lang="fr-CH" i="1" dirty="0"/>
              <a:t>et </a:t>
            </a:r>
            <a:r>
              <a:rPr lang="fr-CH" dirty="0"/>
              <a:t>intérieurement)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C121DBF-7222-0C45-874D-2C2AB840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1037368"/>
          </a:xfrm>
        </p:spPr>
        <p:txBody>
          <a:bodyPr/>
          <a:lstStyle/>
          <a:p>
            <a:r>
              <a:rPr lang="fr-FR" dirty="0" err="1"/>
              <a:t>Isostaticité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4CCEA7-436B-B74D-A20C-2FA356C3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02A864-E802-2442-AE8C-3C0AD7DE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22078E-6952-C44B-A1FF-28747066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887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203AC76-561D-1440-A794-53F8979D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5206"/>
            <a:ext cx="7726363" cy="338677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dirty="0" err="1"/>
              <a:t>Isostaticité</a:t>
            </a:r>
            <a:r>
              <a:rPr lang="fr-FR" dirty="0"/>
              <a:t> extérieure: tester les appuis et liaisons</a:t>
            </a:r>
          </a:p>
          <a:p>
            <a:pPr lvl="1"/>
            <a:r>
              <a:rPr lang="fr-CH" dirty="0"/>
              <a:t>Détacher des appuis, couper aux organes de liaison</a:t>
            </a:r>
          </a:p>
          <a:p>
            <a:pPr lvl="1"/>
            <a:r>
              <a:rPr lang="fr-CH" dirty="0"/>
              <a:t>Isoler les fragments. Pour chaque liaison coupée, introduire une force ou un moment sur les deux faces de coupe (principe action – réaction)</a:t>
            </a:r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lvl="1"/>
            <a:endParaRPr lang="fr-CH" dirty="0"/>
          </a:p>
          <a:p>
            <a:pPr marL="342900" indent="-342900">
              <a:buFont typeface="+mj-lt"/>
              <a:buAutoNum type="arabicPeriod"/>
            </a:pPr>
            <a:r>
              <a:rPr lang="fr-CH" dirty="0" err="1"/>
              <a:t>Isostaticité</a:t>
            </a:r>
            <a:r>
              <a:rPr lang="fr-CH" dirty="0"/>
              <a:t> intérieure</a:t>
            </a:r>
          </a:p>
          <a:p>
            <a:pPr marL="342900" lvl="1" indent="0">
              <a:buNone/>
            </a:pPr>
            <a:r>
              <a:rPr lang="fr-CH" dirty="0"/>
              <a:t>Après avoir coupé et disloqué la structure à tous les appuis et organes de liaison, une poutre est isostatique intérieurement, si une coupe produit toujours deux fragments séparés (3 inconnus dans le plan, 6 dans l’espace).  </a:t>
            </a:r>
          </a:p>
          <a:p>
            <a:pPr marL="685800" lvl="1" indent="-342900">
              <a:buFont typeface="+mj-lt"/>
              <a:buAutoNum type="arabicPeriod"/>
            </a:pPr>
            <a:endParaRPr lang="fr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CA74D0B-303C-7241-B29F-C3808002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Tester l’</a:t>
            </a:r>
            <a:r>
              <a:rPr lang="fr-FR" dirty="0" err="1"/>
              <a:t>isostaticité</a:t>
            </a:r>
            <a:r>
              <a:rPr lang="fr-FR" dirty="0"/>
              <a:t> extérieure et intérieure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A1A732-509D-2C44-ACC6-FA71F12D4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FF95E0-CD43-B843-A3CD-DE80016B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2BDD0D-8655-8045-B935-CF3B1C60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D6567D-5767-734D-AD11-99E300665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3" b="50000"/>
          <a:stretch/>
        </p:blipFill>
        <p:spPr>
          <a:xfrm>
            <a:off x="1615432" y="2195117"/>
            <a:ext cx="1453294" cy="810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99076F7-3BCD-A940-A499-7D1D6A0C3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9" r="-3396" b="50000"/>
          <a:stretch/>
        </p:blipFill>
        <p:spPr>
          <a:xfrm>
            <a:off x="5578587" y="2195117"/>
            <a:ext cx="1453294" cy="810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D49F0CC-9EF4-B840-9DE0-0C798AA3878A}"/>
              </a:ext>
            </a:extLst>
          </p:cNvPr>
          <p:cNvSpPr txBox="1"/>
          <p:nvPr/>
        </p:nvSpPr>
        <p:spPr>
          <a:xfrm>
            <a:off x="3006826" y="2282758"/>
            <a:ext cx="1117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Isostatique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9DA20C-8A1D-3046-82D5-06E1FECF8286}"/>
              </a:ext>
            </a:extLst>
          </p:cNvPr>
          <p:cNvSpPr txBox="1"/>
          <p:nvPr/>
        </p:nvSpPr>
        <p:spPr>
          <a:xfrm>
            <a:off x="6969980" y="2282758"/>
            <a:ext cx="14532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Hyperstatique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A4C31F3-B353-C942-B6DA-83A2E9AB43F4}"/>
              </a:ext>
            </a:extLst>
          </p:cNvPr>
          <p:cNvSpPr/>
          <p:nvPr/>
        </p:nvSpPr>
        <p:spPr>
          <a:xfrm>
            <a:off x="5801178" y="4236168"/>
            <a:ext cx="1008112" cy="503482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CB98A43A-56D2-C647-9E2B-04310352717A}"/>
              </a:ext>
            </a:extLst>
          </p:cNvPr>
          <p:cNvGrpSpPr/>
          <p:nvPr/>
        </p:nvGrpSpPr>
        <p:grpSpPr>
          <a:xfrm>
            <a:off x="1874443" y="4261978"/>
            <a:ext cx="911525" cy="503482"/>
            <a:chOff x="1259632" y="5447137"/>
            <a:chExt cx="936104" cy="50214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248223DA-B382-AC42-BA88-D9263A73DCBB}"/>
                </a:ext>
              </a:extLst>
            </p:cNvPr>
            <p:cNvCxnSpPr/>
            <p:nvPr/>
          </p:nvCxnSpPr>
          <p:spPr>
            <a:xfrm>
              <a:off x="1259632" y="5949280"/>
              <a:ext cx="216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9898F546-454D-F247-BEA6-D434F2446098}"/>
                </a:ext>
              </a:extLst>
            </p:cNvPr>
            <p:cNvCxnSpPr/>
            <p:nvPr/>
          </p:nvCxnSpPr>
          <p:spPr>
            <a:xfrm flipV="1">
              <a:off x="1259632" y="5447137"/>
              <a:ext cx="0" cy="5021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7E914D8-B0D1-BD41-815B-74F2A738C3CC}"/>
                </a:ext>
              </a:extLst>
            </p:cNvPr>
            <p:cNvCxnSpPr/>
            <p:nvPr/>
          </p:nvCxnSpPr>
          <p:spPr>
            <a:xfrm>
              <a:off x="1259632" y="5447137"/>
              <a:ext cx="93610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D8BD17A9-90DF-E046-86FB-198E98876CD2}"/>
                </a:ext>
              </a:extLst>
            </p:cNvPr>
            <p:cNvCxnSpPr/>
            <p:nvPr/>
          </p:nvCxnSpPr>
          <p:spPr>
            <a:xfrm flipV="1">
              <a:off x="2195736" y="5447137"/>
              <a:ext cx="0" cy="50214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7425CF03-60DB-5A44-8760-57656CA3379F}"/>
                </a:ext>
              </a:extLst>
            </p:cNvPr>
            <p:cNvCxnSpPr/>
            <p:nvPr/>
          </p:nvCxnSpPr>
          <p:spPr>
            <a:xfrm>
              <a:off x="1979712" y="5949280"/>
              <a:ext cx="21602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66F016C-AA84-AD42-AA8D-56C4521A88DE}"/>
              </a:ext>
            </a:extLst>
          </p:cNvPr>
          <p:cNvSpPr txBox="1"/>
          <p:nvPr/>
        </p:nvSpPr>
        <p:spPr>
          <a:xfrm>
            <a:off x="2996321" y="4326732"/>
            <a:ext cx="1117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Isostatique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14B835B-2308-BD45-877F-9CE67285B0E2}"/>
              </a:ext>
            </a:extLst>
          </p:cNvPr>
          <p:cNvSpPr txBox="1"/>
          <p:nvPr/>
        </p:nvSpPr>
        <p:spPr>
          <a:xfrm>
            <a:off x="6959475" y="4326732"/>
            <a:ext cx="14532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Hyperstatique</a:t>
            </a:r>
          </a:p>
        </p:txBody>
      </p:sp>
    </p:spTree>
    <p:extLst>
      <p:ext uri="{BB962C8B-B14F-4D97-AF65-F5344CB8AC3E}">
        <p14:creationId xmlns:p14="http://schemas.microsoft.com/office/powerpoint/2010/main" val="20511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88155A-DF0F-FF45-B3FE-4388BEB27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0AEBD61-9534-DA46-BD7E-BE869798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C3487F-4280-8D4F-BFCC-1E558860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57FD4121-3524-324B-BEFC-644323F2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299870"/>
            <a:ext cx="7726363" cy="833730"/>
          </a:xfrm>
        </p:spPr>
        <p:txBody>
          <a:bodyPr>
            <a:normAutofit/>
          </a:bodyPr>
          <a:lstStyle/>
          <a:p>
            <a:r>
              <a:rPr lang="fr-CH" dirty="0"/>
              <a:t>Est-ce que les structures planes en poutres suivantes sont isostatiques ou hyperstatiques intérieurement et extérieurement? Si la structure est hyperstatique, déterminer aussi le degré d’</a:t>
            </a:r>
            <a:r>
              <a:rPr lang="fr-CH" dirty="0" err="1"/>
              <a:t>hyperstaticité</a:t>
            </a:r>
            <a:r>
              <a:rPr lang="fr-CH" dirty="0"/>
              <a:t>. </a:t>
            </a:r>
          </a:p>
          <a:p>
            <a:endParaRPr lang="fr-F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D1134BB-AE72-1047-AD8D-D9D82096E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403227"/>
              </p:ext>
            </p:extLst>
          </p:nvPr>
        </p:nvGraphicFramePr>
        <p:xfrm>
          <a:off x="660496" y="2170528"/>
          <a:ext cx="8215122" cy="2784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23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82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2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82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82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81479"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5723">
                <a:tc>
                  <a:txBody>
                    <a:bodyPr/>
                    <a:lstStyle/>
                    <a:p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Extérieurement (appuis)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5723">
                <a:tc>
                  <a:txBody>
                    <a:bodyPr/>
                    <a:lstStyle/>
                    <a:p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Intérieurement (poutre)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5723">
                <a:tc>
                  <a:txBody>
                    <a:bodyPr/>
                    <a:lstStyle/>
                    <a:p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5723">
                <a:tc>
                  <a:txBody>
                    <a:bodyPr/>
                    <a:lstStyle/>
                    <a:p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Degré d’</a:t>
                      </a:r>
                      <a:r>
                        <a:rPr lang="fr-CH" sz="1400" b="1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hyperstaticité</a:t>
                      </a:r>
                      <a:r>
                        <a:rPr lang="fr-CH" sz="14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(globalement)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xmlns="" id="{D82BD708-AB52-5F4B-9D9B-1FBA8BB921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6" t="17509" r="5726" b="62594"/>
          <a:stretch/>
        </p:blipFill>
        <p:spPr>
          <a:xfrm>
            <a:off x="7780332" y="2214717"/>
            <a:ext cx="948720" cy="583376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4563247D-EA8A-8E46-B166-F2D66530F5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9" t="18715" r="59843" b="56163"/>
          <a:stretch/>
        </p:blipFill>
        <p:spPr>
          <a:xfrm>
            <a:off x="4132756" y="2222989"/>
            <a:ext cx="911525" cy="619242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xmlns="" id="{09DAD866-4415-074A-ACAF-6638112A9F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1" t="16415" r="42376" b="56406"/>
          <a:stretch/>
        </p:blipFill>
        <p:spPr>
          <a:xfrm>
            <a:off x="5434218" y="2189760"/>
            <a:ext cx="781596" cy="652471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xmlns="" id="{966DE1EE-5EAD-104D-8B8B-1C9433B73E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6" t="17933" r="23311" b="59558"/>
          <a:stretch/>
        </p:blipFill>
        <p:spPr>
          <a:xfrm>
            <a:off x="6605751" y="2224307"/>
            <a:ext cx="911525" cy="5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xmlns="" id="{DE9819F5-615A-A34F-A76C-DFF14269A2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99886"/>
                <a:ext cx="7726363" cy="40505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CH" dirty="0"/>
                  <a:t>Les efforts intérieurs d’une poutre varient d’une section à d’autre. On appelle «diagrammes des efforts intérieurs» ou «diagrammes NVM» la représentation graphique des efforts intérieurs le long de l’axe de la poutre</a:t>
                </a:r>
              </a:p>
              <a:p>
                <a:pPr marL="0" indent="0">
                  <a:buNone/>
                </a:pPr>
                <a:endParaRPr lang="fr-CH" dirty="0"/>
              </a:p>
              <a:p>
                <a:pPr marL="0" indent="0">
                  <a:buNone/>
                </a:pPr>
                <a:r>
                  <a:rPr lang="fr-CH" dirty="0"/>
                  <a:t>Cas plan 	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endParaRPr lang="fr-CH" dirty="0"/>
              </a:p>
              <a:p>
                <a:pPr marL="0" indent="0">
                  <a:buNone/>
                </a:pPr>
                <a:r>
                  <a:rPr lang="fr-CH" dirty="0"/>
                  <a:t>Cas 3D:	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fr-CH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endParaRPr lang="fr-CH" dirty="0"/>
              </a:p>
              <a:p>
                <a:pPr marL="0" indent="0">
                  <a:buNone/>
                </a:pPr>
                <a:endParaRPr lang="fr-CH" dirty="0"/>
              </a:p>
              <a:p>
                <a:pPr marL="0" indent="0">
                  <a:buNone/>
                </a:pPr>
                <a:r>
                  <a:rPr lang="fr-CH" dirty="0"/>
                  <a:t>Méthodes de calcul possibles:</a:t>
                </a:r>
              </a:p>
              <a:p>
                <a:r>
                  <a:rPr lang="fr-CH" dirty="0"/>
                  <a:t>Equilibre des fragments</a:t>
                </a:r>
              </a:p>
              <a:p>
                <a:r>
                  <a:rPr lang="fr-CH" dirty="0"/>
                  <a:t>Equations différentielles</a:t>
                </a:r>
              </a:p>
              <a:p>
                <a:r>
                  <a:rPr lang="fr-CH" dirty="0"/>
                  <a:t>Calcul rapide des diagrammes NVM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9819F5-615A-A34F-A76C-DFF14269A2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99886"/>
                <a:ext cx="7726363" cy="4050574"/>
              </a:xfrm>
              <a:blipFill>
                <a:blip r:embed="rId2"/>
                <a:stretch>
                  <a:fillRect t="-18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xmlns="" id="{0E3ED669-2E26-934B-BA65-AEE6C7C2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Diagrammes NVM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9A49D4F-7539-6544-BE35-368340BF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C6B70C2-B62A-5949-8C33-3DBD1708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D74523-E9FE-D248-B24D-BDD809B9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3875E58-0F11-314E-987D-4064DEB0E8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97" y="1906225"/>
            <a:ext cx="3171341" cy="28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D18E837E-BD1A-CE4F-A701-75E2DE462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1282029"/>
                <a:ext cx="7726363" cy="3386772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Calculer les forces de réaction et les forces de liaison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Couper à une position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CH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Formuler l’équilibre du fragment </a:t>
                </a:r>
                <a:r>
                  <a:rPr lang="fr-CH" i="1" dirty="0">
                    <a:latin typeface="Symbol" panose="05050102010706020507" pitchFamily="18" charset="2"/>
                  </a:rPr>
                  <a:t>W</a:t>
                </a:r>
                <a:r>
                  <a:rPr lang="fr-CH" i="1" baseline="-25000" dirty="0"/>
                  <a:t>1</a:t>
                </a:r>
                <a:r>
                  <a:rPr lang="fr-CH" dirty="0"/>
                  <a:t> ou </a:t>
                </a:r>
                <a:r>
                  <a:rPr lang="fr-CH" i="1" dirty="0">
                    <a:latin typeface="Symbol" panose="05050102010706020507" pitchFamily="18" charset="2"/>
                  </a:rPr>
                  <a:t>W</a:t>
                </a:r>
                <a:r>
                  <a:rPr lang="fr-CH" i="1" baseline="-25000" dirty="0"/>
                  <a:t>2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fr-CH" dirty="0"/>
                  <a:t>Attention aux charges concentrées (appuis ou forces externes) et aux changements des charges distribuées </a:t>
                </a:r>
                <a:r>
                  <a:rPr lang="fr-CH" dirty="0">
                    <a:sym typeface="Wingdings" panose="05000000000000000000" pitchFamily="2" charset="2"/>
                  </a:rPr>
                  <a:t> différents cas</a:t>
                </a: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18E837E-BD1A-CE4F-A701-75E2DE462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1282029"/>
                <a:ext cx="7726363" cy="3386772"/>
              </a:xfrm>
              <a:blipFill>
                <a:blip r:embed="rId2"/>
                <a:stretch>
                  <a:fillRect t="-1493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EBBED979-2FE5-A544-AF87-0BCC5254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Calcul des diagrammes NVM par l’équilibre des fragments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A7C9AE-3511-8443-BD26-2CEFEC7B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61F46C-B732-2E47-B268-B4124320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E9AB13-8645-594E-A306-4339E609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12A00FC-6C5E-0648-9EC6-0774188D2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32" y="3097752"/>
            <a:ext cx="2622739" cy="182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53A3848-D52C-5247-B88D-8D6876F4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H" dirty="0"/>
              <a:t>Exemple: </a:t>
            </a:r>
            <a:r>
              <a:rPr lang="fr-CH" b="0" dirty="0"/>
              <a:t>Calculer les diagrammes NVM d’une poutre simple uniformément chargée par l’équilibre des fragments</a:t>
            </a:r>
            <a:br>
              <a:rPr lang="fr-CH" b="0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7D1A8D-5129-3B4F-87AC-1896A49B8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C23300-D385-EF46-B3EA-A86EF808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82C539-A5C0-E141-B129-07785FAB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345B9B-9E4A-E14B-AB4B-3F207A4C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177489" y="1974802"/>
            <a:ext cx="2915540" cy="1193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56660" y="1906222"/>
            <a:ext cx="28084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58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53A3848-D52C-5247-B88D-8D6876F4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Exemple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7D1A8D-5129-3B4F-87AC-1896A49B8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C23300-D385-EF46-B3EA-A86EF808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82C539-A5C0-E141-B129-07785FAB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345B9B-9E4A-E14B-AB4B-3F207A4C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177489" y="1974802"/>
            <a:ext cx="2915540" cy="11938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6660" y="1906222"/>
            <a:ext cx="28084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1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6600397-8E91-C24D-83ED-AE5002F9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Exemple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C25C47-66C4-8E47-892A-F137D15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992905-21D7-D542-B8D0-EF46C923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A95AF1-7E86-D745-8D41-095EB855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B9F77910-D7F2-B243-853E-63A7CDE7B8E7}"/>
              </a:ext>
            </a:extLst>
          </p:cNvPr>
          <p:cNvCxnSpPr>
            <a:cxnSpLocks/>
          </p:cNvCxnSpPr>
          <p:nvPr/>
        </p:nvCxnSpPr>
        <p:spPr>
          <a:xfrm>
            <a:off x="2672818" y="2646014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42B41C0-78D1-5B4B-B980-9B412B7CA351}"/>
              </a:ext>
            </a:extLst>
          </p:cNvPr>
          <p:cNvCxnSpPr>
            <a:cxnSpLocks/>
          </p:cNvCxnSpPr>
          <p:nvPr/>
        </p:nvCxnSpPr>
        <p:spPr>
          <a:xfrm>
            <a:off x="2672818" y="3532099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E77FF75-7305-2940-B45A-635294039367}"/>
              </a:ext>
            </a:extLst>
          </p:cNvPr>
          <p:cNvCxnSpPr>
            <a:cxnSpLocks/>
          </p:cNvCxnSpPr>
          <p:nvPr/>
        </p:nvCxnSpPr>
        <p:spPr>
          <a:xfrm>
            <a:off x="2672818" y="4429073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0ECE8F-E6CC-0942-B159-1398F9E14E03}"/>
              </a:ext>
            </a:extLst>
          </p:cNvPr>
          <p:cNvSpPr txBox="1"/>
          <p:nvPr/>
        </p:nvSpPr>
        <p:spPr>
          <a:xfrm>
            <a:off x="1743226" y="2476737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FFD32EB-D23A-7146-A15F-1C68F3FEBD1F}"/>
              </a:ext>
            </a:extLst>
          </p:cNvPr>
          <p:cNvSpPr txBox="1"/>
          <p:nvPr/>
        </p:nvSpPr>
        <p:spPr>
          <a:xfrm>
            <a:off x="1768322" y="336282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563D43-5C1D-DD42-B648-9ABE2CC15E79}"/>
              </a:ext>
            </a:extLst>
          </p:cNvPr>
          <p:cNvSpPr txBox="1"/>
          <p:nvPr/>
        </p:nvSpPr>
        <p:spPr>
          <a:xfrm>
            <a:off x="1768322" y="4259796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710FA06-ACEF-3D4F-8830-CE04478CB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59178" r="-5428" b="-9178"/>
          <a:stretch/>
        </p:blipFill>
        <p:spPr>
          <a:xfrm>
            <a:off x="2493000" y="1000993"/>
            <a:ext cx="2664010" cy="10908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54880" y="1180765"/>
            <a:ext cx="280846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4880" y="1607868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61927" y="1599000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5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603754B-1363-484F-A211-35657F83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10428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A la fin de ce cours, vous saurez:</a:t>
            </a:r>
          </a:p>
          <a:p>
            <a:r>
              <a:rPr lang="fr-FR" dirty="0" smtClean="0"/>
              <a:t>Comment </a:t>
            </a:r>
            <a:r>
              <a:rPr lang="fr-FR" dirty="0"/>
              <a:t>est définie la géométrie d’une poutre</a:t>
            </a:r>
          </a:p>
          <a:p>
            <a:r>
              <a:rPr lang="fr-FR" dirty="0"/>
              <a:t>Comment déterminer l’</a:t>
            </a:r>
            <a:r>
              <a:rPr lang="fr-FR" dirty="0" err="1"/>
              <a:t>isostaticité</a:t>
            </a:r>
            <a:r>
              <a:rPr lang="fr-FR" dirty="0"/>
              <a:t> d’une structure composée de poutres</a:t>
            </a:r>
          </a:p>
          <a:p>
            <a:r>
              <a:rPr lang="fr-FR" dirty="0"/>
              <a:t>Quelle est la définition des diagrammes des efforts intérieurs</a:t>
            </a:r>
          </a:p>
          <a:p>
            <a:r>
              <a:rPr lang="fr-FR" dirty="0"/>
              <a:t>Quelles sont les équations différentielles qui relient les efforts intérieurs et les charges réparties</a:t>
            </a:r>
          </a:p>
          <a:p>
            <a:r>
              <a:rPr lang="fr-FR" dirty="0"/>
              <a:t>Comment utiliser les équations différentielles pour calculer les diagrammes des efforts intérieurs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196F36D-9492-B24F-B4FF-33D3672B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A93EF-1C29-F243-9919-1CD843D9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DED0B-DFC4-1944-B5C6-B6713B0E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578183-4191-4F43-88F8-E9941F2A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3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89615A7-7413-1A48-8D8D-72869BCE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78364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Les diagrammes de NVM sont dessinés</a:t>
            </a:r>
          </a:p>
          <a:p>
            <a:pPr lvl="1"/>
            <a:r>
              <a:rPr lang="fr-CH" dirty="0"/>
              <a:t>par-dessus le schéma statique de la structure</a:t>
            </a:r>
          </a:p>
          <a:p>
            <a:pPr lvl="1"/>
            <a:r>
              <a:rPr lang="fr-CH" dirty="0"/>
              <a:t>perpendiculairement à l’axe de chaque poutre</a:t>
            </a:r>
          </a:p>
          <a:p>
            <a:pPr lvl="1"/>
            <a:r>
              <a:rPr lang="fr-CH" dirty="0"/>
              <a:t>à une échelle convenable</a:t>
            </a:r>
          </a:p>
          <a:p>
            <a:pPr lvl="1"/>
            <a:r>
              <a:rPr lang="fr-CH" dirty="0"/>
              <a:t>avec un signe</a:t>
            </a:r>
          </a:p>
          <a:p>
            <a:pPr lvl="1"/>
            <a:r>
              <a:rPr lang="fr-CH" dirty="0"/>
              <a:t>avec une indication des valeurs caractéristiques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EAF9278-9B11-F74C-AAE9-A57C4F89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Diagrammes des efforts intérieurs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1006C0-6C24-7A43-AF47-B720446E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E2108B-FD7F-BD44-82BE-09CEBAF8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F60AD9-4726-A94A-AD1C-BBF289FF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xmlns="" id="{C13750F9-64FB-D34C-A398-E27DC02C2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82" y="3060126"/>
            <a:ext cx="4980347" cy="16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44B7B964-B4A4-3C4C-8140-6D4FE957F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600" dirty="0"/>
                  <a:t>Equilibre du petit élément avec longueur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fr-FR" sz="1600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nary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B7B964-B4A4-3C4C-8140-6D4FE957F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  <a:blipFill>
                <a:blip r:embed="rId2"/>
                <a:stretch>
                  <a:fillRect l="-493" t="-10938" b="-5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97E89A-24F7-004E-B004-F7616A9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Equations différentielles d’équilibre d’une poutre rectiligne à plan moyen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5CC7DF-C1AC-F145-8E74-EA6F220E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349C27-5235-324E-AD79-FCD7C9EE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193CE9-61E1-164A-8202-7BE06FEE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E166A25B-6C17-AE41-97D4-92762ADE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4" y="1203785"/>
            <a:ext cx="5670792" cy="14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0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44B7B964-B4A4-3C4C-8140-6D4FE957F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nary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B7B964-B4A4-3C4C-8140-6D4FE957F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  <a:blipFill>
                <a:blip r:embed="rId2"/>
                <a:stretch>
                  <a:fillRect l="-493" t="-50000" b="-17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97E89A-24F7-004E-B004-F7616A9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Equations différentielles d’équilibre d’une poutre rectiligne à plan moyen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5CC7DF-C1AC-F145-8E74-EA6F220E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349C27-5235-324E-AD79-FCD7C9EE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193CE9-61E1-164A-8202-7BE06FEE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E166A25B-6C17-AE41-97D4-92762ADE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4" y="1203785"/>
            <a:ext cx="5670792" cy="14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44B7B964-B4A4-3C4C-8140-6D4FE957F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nary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B7B964-B4A4-3C4C-8140-6D4FE957F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708827"/>
                <a:ext cx="7726363" cy="807920"/>
              </a:xfrm>
              <a:blipFill>
                <a:blip r:embed="rId2"/>
                <a:stretch>
                  <a:fillRect l="-493" t="-50000" b="-171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97E89A-24F7-004E-B004-F7616A9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Equations différentielles d’équilibre d’une poutre rectiligne à plan moyen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5CC7DF-C1AC-F145-8E74-EA6F220E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349C27-5235-324E-AD79-FCD7C9EE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193CE9-61E1-164A-8202-7BE06FEE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E166A25B-6C17-AE41-97D4-92762ADE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4" y="1203785"/>
            <a:ext cx="5670792" cy="14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97E89A-24F7-004E-B004-F7616A96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Equations différentielles d’équilibre d’une poutre rectiligne à plan moyen (suite)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5CC7DF-C1AC-F145-8E74-EA6F220E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349C27-5235-324E-AD79-FCD7C9EE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193CE9-61E1-164A-8202-7BE06FEE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E166A25B-6C17-AE41-97D4-92762ADEF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4" y="1203785"/>
            <a:ext cx="5670792" cy="14153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6D0FCCF-01B4-C541-8C13-7D738D95C6ED}"/>
              </a:ext>
            </a:extLst>
          </p:cNvPr>
          <p:cNvGrpSpPr/>
          <p:nvPr/>
        </p:nvGrpSpPr>
        <p:grpSpPr>
          <a:xfrm>
            <a:off x="1939863" y="3226668"/>
            <a:ext cx="3133582" cy="930457"/>
            <a:chOff x="1581298" y="4197080"/>
            <a:chExt cx="5811494" cy="1725612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xmlns="" id="{F91155BA-5CDD-B349-8CE1-4D38750854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2085289"/>
                </p:ext>
              </p:extLst>
            </p:nvPr>
          </p:nvGraphicFramePr>
          <p:xfrm>
            <a:off x="1600125" y="4197080"/>
            <a:ext cx="2322513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5" name="Equation" r:id="rId4" imgW="1752480" imgH="342720" progId="Equation.3">
                    <p:embed/>
                  </p:oleObj>
                </mc:Choice>
                <mc:Fallback>
                  <p:oleObj name="Equation" r:id="rId4" imgW="1752480" imgH="342720" progId="Equation.3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125" y="4197080"/>
                          <a:ext cx="2322513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xmlns="" id="{0AD7A3E8-72A7-464E-B6C3-EE4D8238CB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94315391"/>
                </p:ext>
              </p:extLst>
            </p:nvPr>
          </p:nvGraphicFramePr>
          <p:xfrm>
            <a:off x="1644798" y="4833556"/>
            <a:ext cx="2257425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6" name="Equation" r:id="rId6" imgW="1701720" imgH="342720" progId="Equation.3">
                    <p:embed/>
                  </p:oleObj>
                </mc:Choice>
                <mc:Fallback>
                  <p:oleObj name="Equation" r:id="rId6" imgW="1701720" imgH="342720" progId="Equation.3">
                    <p:embed/>
                    <p:pic>
                      <p:nvPicPr>
                        <p:cNvPr id="1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4798" y="4833556"/>
                          <a:ext cx="2257425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xmlns="" id="{5CDAD719-59EB-BD46-8F1A-2ED067D8D9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8074299"/>
                </p:ext>
              </p:extLst>
            </p:nvPr>
          </p:nvGraphicFramePr>
          <p:xfrm>
            <a:off x="1581298" y="5468667"/>
            <a:ext cx="2459038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7" name="Equation" r:id="rId8" imgW="1854000" imgH="342720" progId="Equation.3">
                    <p:embed/>
                  </p:oleObj>
                </mc:Choice>
                <mc:Fallback>
                  <p:oleObj name="Equation" r:id="rId8" imgW="1854000" imgH="34272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1298" y="5468667"/>
                          <a:ext cx="2459038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xmlns="" id="{BD305F68-D382-0746-8DCC-822BCDDF2506}"/>
                </a:ext>
              </a:extLst>
            </p:cNvPr>
            <p:cNvSpPr/>
            <p:nvPr/>
          </p:nvSpPr>
          <p:spPr>
            <a:xfrm>
              <a:off x="4561606" y="4891834"/>
              <a:ext cx="360040" cy="1008112"/>
            </a:xfrm>
            <a:prstGeom prst="righ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xmlns="" id="{8BAD572A-DDF0-684A-93D3-6330E1A0A04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7532474"/>
                </p:ext>
              </p:extLst>
            </p:nvPr>
          </p:nvGraphicFramePr>
          <p:xfrm>
            <a:off x="5076056" y="5157192"/>
            <a:ext cx="2316736" cy="538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8" name="Equation" r:id="rId10" imgW="876240" imgH="203040" progId="Equation.3">
                    <p:embed/>
                  </p:oleObj>
                </mc:Choice>
                <mc:Fallback>
                  <p:oleObj name="Equation" r:id="rId10" imgW="876240" imgH="203040" progId="Equation.3">
                    <p:embed/>
                    <p:pic>
                      <p:nvPicPr>
                        <p:cNvPr id="17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6056" y="5157192"/>
                          <a:ext cx="2316736" cy="538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7687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A17C93C8-63F0-8948-842B-0859A4D5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31320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Calculer les diagrammes NVM d’une poutre simple uniformément chargée par les équations différentielles d’équilibre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223292-7463-CA46-B6B3-C391084A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70893" y="1904073"/>
            <a:ext cx="2669740" cy="1093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B38ACAB-1800-F54A-B296-303D5ACE8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59178" r="-5428" b="-9178"/>
          <a:stretch/>
        </p:blipFill>
        <p:spPr>
          <a:xfrm>
            <a:off x="1405758" y="2928834"/>
            <a:ext cx="2664798" cy="1091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9500" y="3617281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6993" y="3609613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2614" y="3153423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8849" y="1790866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5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1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223292-7463-CA46-B6B3-C391084A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70893" y="1203785"/>
            <a:ext cx="2669740" cy="1093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B38ACAB-1800-F54A-B296-303D5ACE8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59178" r="-5428" b="-9178"/>
          <a:stretch/>
        </p:blipFill>
        <p:spPr>
          <a:xfrm>
            <a:off x="1405758" y="2228546"/>
            <a:ext cx="2664798" cy="1091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73206" y="1083654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2246" y="2456489"/>
            <a:ext cx="271228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2380" y="2888127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2233" y="2888127"/>
            <a:ext cx="51167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21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A17C93C8-63F0-8948-842B-0859A4D5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31320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Calculer les diagrammes NVM d’une poutre Gerber avec une charge concentrée par les équations différentielles d’équilibre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BD527F-907A-8944-BBF6-77299A93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27" y="1871622"/>
            <a:ext cx="2192286" cy="13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BD527F-907A-8944-BBF6-77299A93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27" y="1045713"/>
            <a:ext cx="2192286" cy="13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8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D35298-D125-214A-BC38-2B1E5DDA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 (suite)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6F9104-55ED-B840-AE39-B809045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382C8E-1B49-9240-A619-03359CAA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B0F45C-8192-FF47-8233-8DE41CC5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5F2C97A-D7C8-3446-994A-ED8DCB597EFB}"/>
              </a:ext>
            </a:extLst>
          </p:cNvPr>
          <p:cNvCxnSpPr>
            <a:cxnSpLocks/>
          </p:cNvCxnSpPr>
          <p:nvPr/>
        </p:nvCxnSpPr>
        <p:spPr>
          <a:xfrm>
            <a:off x="2672818" y="2646014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696CB2A7-6930-9142-820C-4CCC25DDA0F6}"/>
              </a:ext>
            </a:extLst>
          </p:cNvPr>
          <p:cNvCxnSpPr>
            <a:cxnSpLocks/>
          </p:cNvCxnSpPr>
          <p:nvPr/>
        </p:nvCxnSpPr>
        <p:spPr>
          <a:xfrm>
            <a:off x="2672818" y="3532099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CEAD25A-EBE5-B64C-A419-379CE3F987D4}"/>
              </a:ext>
            </a:extLst>
          </p:cNvPr>
          <p:cNvCxnSpPr>
            <a:cxnSpLocks/>
          </p:cNvCxnSpPr>
          <p:nvPr/>
        </p:nvCxnSpPr>
        <p:spPr>
          <a:xfrm>
            <a:off x="2672818" y="4429073"/>
            <a:ext cx="198634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8A8B396-3CE6-2F4A-AE42-4E5D05B10522}"/>
              </a:ext>
            </a:extLst>
          </p:cNvPr>
          <p:cNvSpPr txBox="1"/>
          <p:nvPr/>
        </p:nvSpPr>
        <p:spPr>
          <a:xfrm>
            <a:off x="1743226" y="2476737"/>
            <a:ext cx="35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2AF3FF9-B912-6847-9B58-45F0D5F1030F}"/>
              </a:ext>
            </a:extLst>
          </p:cNvPr>
          <p:cNvSpPr txBox="1"/>
          <p:nvPr/>
        </p:nvSpPr>
        <p:spPr>
          <a:xfrm>
            <a:off x="1768322" y="3362822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91CDDD2-19B6-2C4D-9EE4-71F293EC8A6C}"/>
              </a:ext>
            </a:extLst>
          </p:cNvPr>
          <p:cNvSpPr txBox="1"/>
          <p:nvPr/>
        </p:nvSpPr>
        <p:spPr>
          <a:xfrm>
            <a:off x="1768322" y="4259796"/>
            <a:ext cx="3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xmlns="" id="{59C4031F-F4D7-5145-9486-215AF031B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48"/>
          <a:stretch/>
        </p:blipFill>
        <p:spPr>
          <a:xfrm>
            <a:off x="2685189" y="1260374"/>
            <a:ext cx="1961601" cy="896280"/>
          </a:xfrm>
        </p:spPr>
      </p:pic>
    </p:spTree>
    <p:extLst>
      <p:ext uri="{BB962C8B-B14F-4D97-AF65-F5344CB8AC3E}">
        <p14:creationId xmlns:p14="http://schemas.microsoft.com/office/powerpoint/2010/main" val="30424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79CF830-C079-944B-AE65-BF0A9036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249397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 </a:t>
            </a:r>
            <a:r>
              <a:rPr lang="fr-CH" dirty="0"/>
              <a:t>Définition de la poutre (géométrie, efforts intérieurs)</a:t>
            </a:r>
            <a:endParaRPr lang="fr-FR" dirty="0"/>
          </a:p>
          <a:p>
            <a:pPr lvl="1"/>
            <a:r>
              <a:rPr lang="fr-CH" dirty="0"/>
              <a:t>Poutre dans l’espace</a:t>
            </a:r>
          </a:p>
          <a:p>
            <a:pPr lvl="1"/>
            <a:r>
              <a:rPr lang="fr-CH" dirty="0"/>
              <a:t>Poutre à plan moyen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 </a:t>
            </a:r>
            <a:r>
              <a:rPr lang="fr-CH" dirty="0"/>
              <a:t>Structures formées de poutres (</a:t>
            </a:r>
            <a:r>
              <a:rPr lang="fr-CH" dirty="0" err="1"/>
              <a:t>isostaticité</a:t>
            </a:r>
            <a:r>
              <a:rPr lang="fr-CH" dirty="0"/>
              <a:t> extérieure et intérieure)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Diagrammes NVM par l’équilibre des fragments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Equations différentielles d’équilibre d’une poutre à plan moyen</a:t>
            </a:r>
          </a:p>
          <a:p>
            <a:pPr marL="342900" indent="-342900">
              <a:buFont typeface="+mj-lt"/>
              <a:buAutoNum type="arabicPeriod"/>
            </a:pPr>
            <a:r>
              <a:rPr lang="fr-CH" dirty="0"/>
              <a:t>Diagrammes NVM par les équations différentielles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0D05402-83E7-5F4B-AAB5-3798100F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867D06-011B-2247-819C-3A24D3077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5EAD4-3C47-1F4F-A455-E27DC20D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4C5A1E-2541-7242-AC2C-00BB147D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458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96673FF-52BF-8645-B961-AD604FD5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b="1" dirty="0"/>
              <a:t>Chapitre 8: </a:t>
            </a:r>
            <a:r>
              <a:rPr lang="fr-CH" dirty="0"/>
              <a:t>Poutres</a:t>
            </a:r>
            <a:r>
              <a:rPr lang="fr-CH" b="1" dirty="0"/>
              <a:t> </a:t>
            </a:r>
            <a:r>
              <a:rPr lang="fr-CH" dirty="0"/>
              <a:t>(en entier)</a:t>
            </a:r>
          </a:p>
          <a:p>
            <a:endParaRPr lang="fr-FR" dirty="0"/>
          </a:p>
          <a:p>
            <a:r>
              <a:rPr lang="fr-CH" b="1" dirty="0"/>
              <a:t>Chapitre 9: </a:t>
            </a:r>
            <a:r>
              <a:rPr lang="fr-CH" dirty="0"/>
              <a:t>Poutres</a:t>
            </a:r>
            <a:r>
              <a:rPr lang="fr-CH" b="1" dirty="0"/>
              <a:t> </a:t>
            </a:r>
            <a:r>
              <a:rPr lang="fr-CH" dirty="0"/>
              <a:t>à plan moyen 9.2.1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36D0792B-1465-ED4A-850D-A341F8CC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Chapitres à étudier dans le TGC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3139EA-7BF6-8742-85BF-C895E012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A9BC6C-56D3-9A47-8C3B-CFB76B58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F44963-1493-764E-924C-4861F158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55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3BD633F-F9B2-0046-BBF7-5F6EA7D50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Références des illustrations par ordre d’apparition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7C6D8E-9B72-8045-B550-8A45691C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F28C-7425-7945-9999-B9AA6B53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STATIQUE I – COURS 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4DE77-CC75-FA47-A6C0-9EF9069E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73EE2D-49CF-D34E-908A-EF5C6CEB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BE6CFE1-5773-0241-BE56-15D4C4CBEE1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4875" y="1534733"/>
            <a:ext cx="7726363" cy="3370007"/>
          </a:xfrm>
        </p:spPr>
        <p:txBody>
          <a:bodyPr>
            <a:normAutofit/>
          </a:bodyPr>
          <a:lstStyle/>
          <a:p>
            <a:r>
              <a:rPr lang="fr-FR" dirty="0"/>
              <a:t>[1] </a:t>
            </a:r>
            <a:r>
              <a:rPr lang="en-GB" dirty="0">
                <a:hlinkClick r:id="rId3"/>
              </a:rPr>
              <a:t>Rainbow Bridge</a:t>
            </a:r>
            <a:r>
              <a:rPr lang="en-GB" dirty="0"/>
              <a:t> © Ad Meskens, </a:t>
            </a:r>
            <a:r>
              <a:rPr lang="en-GB" dirty="0">
                <a:hlinkClick r:id="rId4"/>
              </a:rPr>
              <a:t>CC BY-SA 3.0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 err="1"/>
              <a:t>Icone</a:t>
            </a:r>
            <a:r>
              <a:rPr lang="en-GB" dirty="0"/>
              <a:t> </a:t>
            </a:r>
            <a:r>
              <a:rPr lang="en-GB" dirty="0" err="1"/>
              <a:t>exercices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Figure</a:t>
            </a:r>
            <a:r>
              <a:rPr lang="en-GB" dirty="0"/>
              <a:t> © Dukesy68, </a:t>
            </a:r>
            <a:r>
              <a:rPr lang="en-GB" dirty="0">
                <a:hlinkClick r:id="rId6"/>
              </a:rPr>
              <a:t>CC BY-SA 4.0</a:t>
            </a:r>
            <a:r>
              <a:rPr lang="en-GB" dirty="0"/>
              <a:t> ; </a:t>
            </a:r>
            <a:r>
              <a:rPr lang="en-GB" dirty="0">
                <a:hlinkClick r:id="rId7"/>
              </a:rPr>
              <a:t>Pont du Golden Gate</a:t>
            </a:r>
            <a:r>
              <a:rPr lang="en-GB" dirty="0"/>
              <a:t>, </a:t>
            </a:r>
            <a:r>
              <a:rPr lang="en-GB" dirty="0">
                <a:hlinkClick r:id="rId8"/>
              </a:rPr>
              <a:t>CC0 1.0</a:t>
            </a:r>
            <a:endParaRPr lang="en-GB" dirty="0"/>
          </a:p>
          <a:p>
            <a:r>
              <a:rPr lang="en-GB" dirty="0"/>
              <a:t>[3] </a:t>
            </a:r>
            <a:r>
              <a:rPr lang="en-GB" dirty="0" err="1"/>
              <a:t>Exemples</a:t>
            </a:r>
            <a:r>
              <a:rPr lang="en-GB" dirty="0"/>
              <a:t> de </a:t>
            </a:r>
            <a:r>
              <a:rPr lang="en-GB" dirty="0" err="1"/>
              <a:t>poutres</a:t>
            </a:r>
            <a:r>
              <a:rPr lang="en-GB" dirty="0"/>
              <a:t> et de sections: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r>
              <a:rPr lang="en-GB" dirty="0"/>
              <a:t>[4] </a:t>
            </a:r>
            <a:r>
              <a:rPr lang="en-GB" dirty="0" err="1"/>
              <a:t>Arbre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r>
              <a:rPr lang="en-GB" dirty="0"/>
              <a:t>[5] Sections de </a:t>
            </a:r>
            <a:r>
              <a:rPr lang="en-GB" dirty="0" err="1"/>
              <a:t>poutre</a:t>
            </a:r>
            <a:r>
              <a:rPr lang="en-GB" dirty="0"/>
              <a:t> dans </a:t>
            </a:r>
            <a:r>
              <a:rPr lang="en-GB" dirty="0" err="1"/>
              <a:t>l’espace</a:t>
            </a:r>
            <a:r>
              <a:rPr lang="en-GB" dirty="0"/>
              <a:t> et dans le plan </a:t>
            </a:r>
            <a:r>
              <a:rPr lang="en-GB" dirty="0" err="1"/>
              <a:t>moyen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r>
              <a:rPr lang="en-GB" dirty="0"/>
              <a:t>[6] Faces positives et </a:t>
            </a:r>
            <a:r>
              <a:rPr lang="en-GB" dirty="0" err="1"/>
              <a:t>signe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r>
              <a:rPr lang="en-GB" dirty="0"/>
              <a:t>[7] </a:t>
            </a:r>
            <a:r>
              <a:rPr lang="en-GB" dirty="0" err="1"/>
              <a:t>Exemples</a:t>
            </a:r>
            <a:r>
              <a:rPr lang="en-GB" dirty="0"/>
              <a:t> de </a:t>
            </a:r>
            <a:r>
              <a:rPr lang="en-GB" dirty="0" err="1"/>
              <a:t>poutres</a:t>
            </a:r>
            <a:r>
              <a:rPr lang="en-GB" dirty="0"/>
              <a:t> </a:t>
            </a:r>
            <a:r>
              <a:rPr lang="en-GB" dirty="0" err="1"/>
              <a:t>isostatiques</a:t>
            </a:r>
            <a:r>
              <a:rPr lang="en-GB" dirty="0"/>
              <a:t>: Frey, François. </a:t>
            </a:r>
            <a:r>
              <a:rPr lang="en-GB" dirty="0" err="1"/>
              <a:t>Statique</a:t>
            </a:r>
            <a:r>
              <a:rPr lang="en-GB" dirty="0"/>
              <a:t> </a:t>
            </a:r>
            <a:r>
              <a:rPr lang="en-GB" dirty="0" err="1"/>
              <a:t>appliquée</a:t>
            </a:r>
            <a:r>
              <a:rPr lang="en-GB" dirty="0"/>
              <a:t> (TGC volume 1) – Analyse des structures et milieux </a:t>
            </a:r>
            <a:r>
              <a:rPr lang="en-GB" dirty="0" err="1"/>
              <a:t>continus</a:t>
            </a:r>
            <a:r>
              <a:rPr lang="en-GB" dirty="0"/>
              <a:t>. EPFL Press, 2005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1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CdC</a:t>
            </a:r>
            <a:r>
              <a:rPr lang="en-US" dirty="0"/>
              <a:t> 1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754156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Exercice</a:t>
            </a:r>
            <a:r>
              <a:rPr lang="en-US" dirty="0"/>
              <a:t> 1 </a:t>
            </a:r>
            <a:r>
              <a:rPr lang="fr-CH" sz="1200" dirty="0"/>
              <a:t>(</a:t>
            </a:r>
            <a:r>
              <a:rPr lang="fr-CH" sz="1200" i="1" dirty="0"/>
              <a:t>8 points</a:t>
            </a:r>
            <a:r>
              <a:rPr lang="fr-CH" sz="1200" dirty="0"/>
              <a:t>)</a:t>
            </a:r>
          </a:p>
          <a:p>
            <a:pPr marL="0" indent="0">
              <a:buNone/>
            </a:pPr>
            <a:endParaRPr lang="fr-CH" sz="1200" dirty="0"/>
          </a:p>
          <a:p>
            <a:pPr marL="0" indent="0">
              <a:buNone/>
            </a:pPr>
            <a:r>
              <a:rPr lang="fr-CH" sz="1350" dirty="0"/>
              <a:t>Une grue soulève une charge de manière légèrement oblique (figure 1), il s’exerce de ce fait une force F = 200 </a:t>
            </a:r>
            <a:r>
              <a:rPr lang="fr-CH" sz="1350" dirty="0" err="1"/>
              <a:t>kN</a:t>
            </a:r>
            <a:r>
              <a:rPr lang="fr-CH" sz="1350" dirty="0"/>
              <a:t> à l’extrémité A de la flèche. </a:t>
            </a:r>
          </a:p>
          <a:p>
            <a:pPr marL="0" indent="0">
              <a:buNone/>
            </a:pPr>
            <a:r>
              <a:rPr lang="fr-CH" sz="1350" dirty="0"/>
              <a:t>a) Trouver les composantes cartésiennes de la force F. </a:t>
            </a:r>
          </a:p>
          <a:p>
            <a:pPr marL="0" indent="0">
              <a:buNone/>
            </a:pPr>
            <a:r>
              <a:rPr lang="fr-CH" sz="1350" dirty="0"/>
              <a:t>b) Trouver les composantes du moment que cette force exerce au pied O du mat.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pic>
        <p:nvPicPr>
          <p:cNvPr id="9" name="Picture 8" descr="C:\Users\papaster\Desktop\ma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2889" y="2447542"/>
            <a:ext cx="2791778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09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</p:spTree>
    <p:extLst>
      <p:ext uri="{BB962C8B-B14F-4D97-AF65-F5344CB8AC3E}">
        <p14:creationId xmlns:p14="http://schemas.microsoft.com/office/powerpoint/2010/main" val="9298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CdC</a:t>
            </a:r>
            <a:r>
              <a:rPr lang="en-US" dirty="0"/>
              <a:t> 1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846068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r-CH" sz="1350" dirty="0"/>
              <a:t>Les rectangles de la figure 2a et b s’appuient sur trois barres. Pour chacune des structures en a) et b) : </a:t>
            </a:r>
          </a:p>
          <a:p>
            <a:r>
              <a:rPr lang="fr-CH" sz="1350" dirty="0"/>
              <a:t>Déterminer si cette structure est isostatique quant à ses appuis. </a:t>
            </a:r>
          </a:p>
          <a:p>
            <a:r>
              <a:rPr lang="fr-CH" sz="1350" dirty="0"/>
              <a:t>Si elle est isostatique, calculer l’effort normal dans les trois barres, mentionner lesquelles de ces trois barres sont comprimées et lesquelles sont tendues.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2949792"/>
            <a:ext cx="5207508" cy="14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1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CdC</a:t>
            </a:r>
            <a:r>
              <a:rPr lang="en-US" dirty="0"/>
              <a:t> 1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748574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35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46" y="1190060"/>
            <a:ext cx="5207508" cy="14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1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CdC</a:t>
            </a:r>
            <a:r>
              <a:rPr lang="en-US" dirty="0"/>
              <a:t> 1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097957"/>
            <a:ext cx="7726363" cy="3386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 3</a:t>
            </a:r>
          </a:p>
          <a:p>
            <a:pPr marL="0" indent="0">
              <a:buNone/>
            </a:pPr>
            <a:r>
              <a:rPr lang="fr-CH" sz="1350" dirty="0"/>
              <a:t>Une structure plane en poutres est soumise à une charge uniforme et une charge concentrée (figure 3).</a:t>
            </a:r>
          </a:p>
          <a:p>
            <a:pPr marL="0" indent="0">
              <a:buNone/>
            </a:pPr>
            <a:r>
              <a:rPr lang="fr-CH" sz="1350" dirty="0"/>
              <a:t>a) Montrer que cette structure est isostatique quant à ses appuis et ses liaisons.</a:t>
            </a:r>
          </a:p>
          <a:p>
            <a:pPr marL="0" indent="0">
              <a:buNone/>
            </a:pPr>
            <a:r>
              <a:rPr lang="fr-CH" sz="1350" dirty="0"/>
              <a:t>b) Calculer toutes les composantes des réactions d’appui et des forces de liaison.</a:t>
            </a:r>
          </a:p>
          <a:p>
            <a:pPr marL="0" indent="0">
              <a:buNone/>
            </a:pPr>
            <a:r>
              <a:rPr lang="fr-CH" sz="1350" dirty="0"/>
              <a:t>c) Calculer les forces internes NVM au point D. </a:t>
            </a:r>
          </a:p>
          <a:p>
            <a:pPr marL="0" indent="0">
              <a:buNone/>
            </a:pPr>
            <a:r>
              <a:rPr lang="fr-CH" sz="1350" dirty="0"/>
              <a:t> 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36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25" y="2971294"/>
            <a:ext cx="3064350" cy="18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9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CdC</a:t>
            </a:r>
            <a:r>
              <a:rPr lang="en-US" dirty="0"/>
              <a:t> 1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Exercise 3</a:t>
            </a: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37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</p:spTree>
    <p:extLst>
      <p:ext uri="{BB962C8B-B14F-4D97-AF65-F5344CB8AC3E}">
        <p14:creationId xmlns:p14="http://schemas.microsoft.com/office/powerpoint/2010/main" val="131742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482" y="2193708"/>
            <a:ext cx="6145370" cy="258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CdC1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38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1670" y="843558"/>
            <a:ext cx="2460930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Arial" panose="020B0604020202020204" pitchFamily="34" charset="0"/>
                <a:cs typeface="Arial" panose="020B0604020202020204" pitchFamily="34" charset="0"/>
              </a:rPr>
              <a:t>Présence: 	90 / 118 (76%)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Arial" panose="020B0604020202020204" pitchFamily="34" charset="0"/>
                <a:cs typeface="Arial" panose="020B0604020202020204" pitchFamily="34" charset="0"/>
              </a:rPr>
              <a:t>Moyenne: 	20.6 / 45 (46%)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Arial" panose="020B0604020202020204" pitchFamily="34" charset="0"/>
                <a:cs typeface="Arial" panose="020B0604020202020204" pitchFamily="34" charset="0"/>
              </a:rPr>
              <a:t>Notes: 	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Arial" panose="020B0604020202020204" pitchFamily="34" charset="0"/>
                <a:cs typeface="Arial" panose="020B0604020202020204" pitchFamily="34" charset="0"/>
              </a:rPr>
              <a:t>Note 1: 0 Points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Arial" panose="020B0604020202020204" pitchFamily="34" charset="0"/>
                <a:cs typeface="Arial" panose="020B0604020202020204" pitchFamily="34" charset="0"/>
              </a:rPr>
              <a:t>Note 4: 27 Points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r-FR" sz="1013" dirty="0">
                <a:latin typeface="Arial" panose="020B0604020202020204" pitchFamily="34" charset="0"/>
                <a:cs typeface="Arial" panose="020B0604020202020204" pitchFamily="34" charset="0"/>
              </a:rPr>
              <a:t>Note 6: 45 Points</a:t>
            </a:r>
          </a:p>
          <a:p>
            <a:pPr marL="1243013" lvl="3" indent="-214313">
              <a:buFont typeface="Arial" panose="020B0604020202020204" pitchFamily="34" charset="0"/>
              <a:buChar char="•"/>
            </a:pPr>
            <a:endParaRPr lang="fr-FR" sz="101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0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70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39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681540"/>
            <a:ext cx="4798770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7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ADA0E197-0A31-054A-8CF4-CDDACBCCA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732203"/>
                <a:ext cx="7726363" cy="252262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fr-CH" dirty="0"/>
                  <a:t>Un élément structurel allongé (2 dimensions plus petites que la 3</a:t>
                </a:r>
                <a:r>
                  <a:rPr lang="fr-CH" baseline="30000" dirty="0"/>
                  <a:t>ième</a:t>
                </a:r>
                <a:r>
                  <a:rPr lang="fr-CH" dirty="0"/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fr-CH" dirty="0"/>
                  <a:t>Sa géométrie est définie par </a:t>
                </a:r>
              </a:p>
              <a:p>
                <a:pPr marL="742950" lvl="1" indent="-285750">
                  <a:spcBef>
                    <a:spcPts val="600"/>
                  </a:spcBef>
                </a:pPr>
                <a:r>
                  <a:rPr lang="fr-CH" dirty="0"/>
                  <a:t>son axe ou «fibre moyenne»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CH" dirty="0"/>
                  <a:t> (positions des centres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CH" dirty="0"/>
                  <a:t> des sections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H" dirty="0"/>
                  <a:t>)</a:t>
                </a:r>
              </a:p>
              <a:p>
                <a:pPr marL="742950" lvl="1" indent="-285750">
                  <a:spcBef>
                    <a:spcPts val="600"/>
                  </a:spcBef>
                </a:pPr>
                <a:r>
                  <a:rPr lang="fr-CH" dirty="0"/>
                  <a:t>sa section droite </a:t>
                </a:r>
                <a14:m>
                  <m:oMath xmlns:m="http://schemas.openxmlformats.org/officeDocument/2006/math">
                    <m:r>
                      <a:rPr lang="fr-CH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fr-CH" dirty="0"/>
                  <a:t> (figure plane normal à l’axe de la poutre)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endParaRPr lang="fr-CH" dirty="0"/>
              </a:p>
              <a:p>
                <a:pPr>
                  <a:spcBef>
                    <a:spcPts val="600"/>
                  </a:spcBef>
                </a:pPr>
                <a:r>
                  <a:rPr lang="fr-CH" dirty="0"/>
                  <a:t>Note: La section droite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H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fr-CH" dirty="0"/>
                  <a:t> peut varier en grandeur et forme le long de l’axe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H" dirty="0"/>
                  <a:t> (variation lente et progressive)</a:t>
                </a:r>
              </a:p>
              <a:p>
                <a:pPr>
                  <a:spcBef>
                    <a:spcPts val="600"/>
                  </a:spcBef>
                </a:pPr>
                <a:r>
                  <a:rPr lang="fr-CH" b="1" dirty="0"/>
                  <a:t>Poutre à section constante: </a:t>
                </a:r>
                <a:r>
                  <a:rPr lang="fr-CH" dirty="0"/>
                  <a:t>La section droite A reste invariable.</a:t>
                </a:r>
              </a:p>
              <a:p>
                <a:pPr>
                  <a:spcBef>
                    <a:spcPts val="600"/>
                  </a:spcBef>
                </a:pPr>
                <a:r>
                  <a:rPr lang="fr-CH" b="1" dirty="0"/>
                  <a:t>Poutre prismatique: </a:t>
                </a:r>
                <a:r>
                  <a:rPr lang="fr-CH" dirty="0"/>
                  <a:t>La section droite A reste invariable et l’axe est droit</a:t>
                </a:r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DA0E197-0A31-054A-8CF4-CDDACBCCA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732203"/>
                <a:ext cx="7726363" cy="2522625"/>
              </a:xfrm>
              <a:blipFill>
                <a:blip r:embed="rId2"/>
                <a:stretch>
                  <a:fillRect t="-3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E1B9A39B-0C37-764B-B148-DB3DE4F9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7015806" cy="747332"/>
          </a:xfrm>
        </p:spPr>
        <p:txBody>
          <a:bodyPr/>
          <a:lstStyle/>
          <a:p>
            <a:r>
              <a:rPr lang="fr-FR" dirty="0"/>
              <a:t>Géométrie d’une poutre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20F348-ADB6-5F49-A785-B79703CC7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622A39-70F6-5242-B275-2B55DA5E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ECDBDC-2EA2-974B-B540-3DACC44A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781C40A6-F8BD-9142-B263-C2C00BEA0A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28" y="3254828"/>
            <a:ext cx="4022571" cy="16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40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59062" y="3806960"/>
            <a:ext cx="329256" cy="5411"/>
            <a:chOff x="2422649" y="5083149"/>
            <a:chExt cx="439008" cy="7214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2459679" y="5083149"/>
              <a:ext cx="401978" cy="720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2422649" y="5083161"/>
              <a:ext cx="401978" cy="720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576520" y="4239646"/>
            <a:ext cx="2651" cy="333527"/>
            <a:chOff x="1911359" y="4141554"/>
            <a:chExt cx="3535" cy="444702"/>
          </a:xfrm>
        </p:grpSpPr>
        <p:cxnSp>
          <p:nvCxnSpPr>
            <p:cNvPr id="11" name="Straight Arrow Connector 10"/>
            <p:cNvCxnSpPr/>
            <p:nvPr/>
          </p:nvCxnSpPr>
          <p:spPr>
            <a:xfrm rot="16200000" flipV="1">
              <a:off x="1713289" y="4339635"/>
              <a:ext cx="399686" cy="35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6200000" flipV="1">
              <a:off x="1713278" y="4384651"/>
              <a:ext cx="399686" cy="35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/>
          <p:nvPr/>
        </p:nvCxnSpPr>
        <p:spPr>
          <a:xfrm>
            <a:off x="2224052" y="3814048"/>
            <a:ext cx="305826" cy="0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577184" y="3876670"/>
            <a:ext cx="3956" cy="331412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52717" y="3543846"/>
            <a:ext cx="298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7784" y="3650364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2604604" y="3641115"/>
            <a:ext cx="151887" cy="143611"/>
          </a:xfrm>
          <a:prstGeom prst="straightConnector1">
            <a:avLst/>
          </a:prstGeom>
          <a:ln w="190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12504" y="3904548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9" name="Oval 18"/>
          <p:cNvSpPr/>
          <p:nvPr/>
        </p:nvSpPr>
        <p:spPr>
          <a:xfrm>
            <a:off x="2561616" y="3800591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grpSp>
        <p:nvGrpSpPr>
          <p:cNvPr id="20" name="Group 19"/>
          <p:cNvGrpSpPr/>
          <p:nvPr/>
        </p:nvGrpSpPr>
        <p:grpSpPr>
          <a:xfrm>
            <a:off x="2774327" y="3409831"/>
            <a:ext cx="200250" cy="200831"/>
            <a:chOff x="1394789" y="5348285"/>
            <a:chExt cx="267000" cy="267774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1394789" y="5348285"/>
              <a:ext cx="267000" cy="26777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424747" y="5385360"/>
              <a:ext cx="202828" cy="201908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816743" y="3450570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97567" y="3548300"/>
            <a:ext cx="333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90912" y="4191930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299" y="3146259"/>
            <a:ext cx="833303" cy="72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2" name="Straight Arrow Connector 71"/>
          <p:cNvCxnSpPr/>
          <p:nvPr/>
        </p:nvCxnSpPr>
        <p:spPr>
          <a:xfrm flipV="1">
            <a:off x="3963044" y="2086086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6200000" flipV="1">
            <a:off x="3431016" y="1562204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585443" y="2093174"/>
            <a:ext cx="305826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3585443" y="1766517"/>
            <a:ext cx="3956" cy="33141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277217" y="1904387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595274" y="2042886"/>
            <a:ext cx="298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rot="5400000">
            <a:off x="3427906" y="2106240"/>
            <a:ext cx="151887" cy="1436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595274" y="1793724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80" name="Oval 79"/>
          <p:cNvSpPr/>
          <p:nvPr/>
        </p:nvSpPr>
        <p:spPr>
          <a:xfrm>
            <a:off x="3564674" y="2074306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81" name="Straight Arrow Connector 80"/>
          <p:cNvCxnSpPr/>
          <p:nvPr/>
        </p:nvCxnSpPr>
        <p:spPr>
          <a:xfrm rot="10800000" flipV="1">
            <a:off x="3214618" y="2312735"/>
            <a:ext cx="152121" cy="1514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969901" y="2053375"/>
            <a:ext cx="333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rot="16200000" flipV="1">
            <a:off x="3431024" y="1528442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3192149" y="2284929"/>
            <a:ext cx="200250" cy="2008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3990817" y="2086077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004073" y="2146430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fr-CH" sz="1013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61276" y="1477464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5720963" y="1940734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6200000" flipV="1">
            <a:off x="5188935" y="1416852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343362" y="1947823"/>
            <a:ext cx="305826" cy="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5343362" y="1621165"/>
            <a:ext cx="3956" cy="331412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035136" y="1759035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353193" y="1897535"/>
            <a:ext cx="3032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cxnSp>
        <p:nvCxnSpPr>
          <p:cNvPr id="125" name="Straight Arrow Connector 124"/>
          <p:cNvCxnSpPr/>
          <p:nvPr/>
        </p:nvCxnSpPr>
        <p:spPr>
          <a:xfrm rot="5400000">
            <a:off x="5185825" y="1960888"/>
            <a:ext cx="151887" cy="143611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5353193" y="1648372"/>
            <a:ext cx="2984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fr-CH" sz="1013" i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322593" y="1928954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28" name="Straight Arrow Connector 127"/>
          <p:cNvCxnSpPr/>
          <p:nvPr/>
        </p:nvCxnSpPr>
        <p:spPr>
          <a:xfrm rot="10800000" flipV="1">
            <a:off x="4972537" y="2167384"/>
            <a:ext cx="152121" cy="1514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727820" y="1908024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rot="16200000" flipV="1">
            <a:off x="5188943" y="1383090"/>
            <a:ext cx="299765" cy="264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4950068" y="2139577"/>
            <a:ext cx="200250" cy="20083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5748736" y="1940725"/>
            <a:ext cx="301484" cy="54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761992" y="2001078"/>
            <a:ext cx="33855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endParaRPr lang="fr-CH" sz="1013" i="1" baseline="-25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319195" y="1332113"/>
            <a:ext cx="33374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 err="1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M</a:t>
            </a:r>
            <a:r>
              <a:rPr lang="fr-CH" sz="1013" i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fr-CH" sz="1013" i="1" baseline="-25000" dirty="0">
              <a:solidFill>
                <a:srgbClr val="FF0000"/>
              </a:solidFill>
              <a:latin typeface="Symbol" pitchFamily="18" charset="2"/>
              <a:cs typeface="Times New Roman" pitchFamily="18" charset="0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2528535" y="2765294"/>
            <a:ext cx="39670" cy="405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/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2627784" y="2787526"/>
            <a:ext cx="306189" cy="16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841194" y="2729865"/>
            <a:ext cx="23596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 rot="5400000">
            <a:off x="2356367" y="2823447"/>
            <a:ext cx="151887" cy="1436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rot="5400000" flipH="1" flipV="1">
            <a:off x="2429119" y="2585694"/>
            <a:ext cx="243053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373166" y="2452866"/>
            <a:ext cx="2423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201006" y="2899589"/>
            <a:ext cx="24237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i="1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3857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1350" dirty="0">
                <a:solidFill>
                  <a:prstClr val="black"/>
                </a:solidFill>
              </a:rPr>
              <a:t>Poutres: Définitions et équations différentielles d’équilibre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681" y="663063"/>
            <a:ext cx="7726363" cy="33867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H" dirty="0"/>
              <a:t>La direction de l’axe s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sz="1350" dirty="0"/>
              <a:t>Convention sur la direction de l’axe s:</a:t>
            </a:r>
          </a:p>
          <a:p>
            <a:pPr>
              <a:buFontTx/>
              <a:buChar char="-"/>
            </a:pPr>
            <a:r>
              <a:rPr lang="fr-CH" sz="1350" dirty="0"/>
              <a:t>De gauche à droite, de bas en haut</a:t>
            </a:r>
          </a:p>
          <a:p>
            <a:pPr>
              <a:buFontTx/>
              <a:buChar char="-"/>
            </a:pPr>
            <a:r>
              <a:rPr lang="fr-CH" sz="1350" dirty="0"/>
              <a:t>Dans le sens de l’horaire</a:t>
            </a:r>
          </a:p>
          <a:p>
            <a:pPr>
              <a:buFontTx/>
              <a:buChar char="-"/>
            </a:pPr>
            <a:r>
              <a:rPr lang="fr-CH" sz="1350" dirty="0"/>
              <a:t>Eviter, si possible, un changement du sens de l’axe s dans la structure</a:t>
            </a:r>
          </a:p>
          <a:p>
            <a:pPr marL="0" indent="0">
              <a:buNone/>
            </a:pPr>
            <a:endParaRPr lang="fr-CH" sz="1350" dirty="0"/>
          </a:p>
          <a:p>
            <a:pPr marL="0" indent="0">
              <a:buNone/>
            </a:pPr>
            <a:r>
              <a:rPr lang="fr-CH" sz="1350" dirty="0"/>
              <a:t>Indication de la direction de l’axe s:</a:t>
            </a:r>
          </a:p>
          <a:p>
            <a:pPr>
              <a:buFontTx/>
              <a:buChar char="-"/>
            </a:pPr>
            <a:r>
              <a:rPr lang="fr-CH" sz="1350" dirty="0"/>
              <a:t>Avec des flèches indicés le sens de l’axe s</a:t>
            </a:r>
          </a:p>
          <a:p>
            <a:pPr>
              <a:buFontTx/>
              <a:buChar char="-"/>
            </a:pPr>
            <a:r>
              <a:rPr lang="fr-CH" sz="1350" dirty="0"/>
              <a:t>Poutre à plan moyen: Avec une ligne en tirets sur la côté inférieure (l’axe z est toujours vers vous).</a:t>
            </a:r>
          </a:p>
          <a:p>
            <a:pPr marL="0" indent="0">
              <a:buNone/>
            </a:pPr>
            <a:r>
              <a:rPr lang="fr-CH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41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99166" y="3815992"/>
            <a:ext cx="1687070" cy="823001"/>
            <a:chOff x="5580682" y="4779937"/>
            <a:chExt cx="1540254" cy="722216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5760417" y="4819097"/>
              <a:ext cx="556170" cy="1768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6300762" y="4779937"/>
              <a:ext cx="71438" cy="71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sp>
          <p:nvSpPr>
            <p:cNvPr id="10" name="Oval 9"/>
            <p:cNvSpPr/>
            <p:nvPr/>
          </p:nvSpPr>
          <p:spPr>
            <a:xfrm>
              <a:off x="5724698" y="5356001"/>
              <a:ext cx="71438" cy="71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5760417" y="4971497"/>
              <a:ext cx="0" cy="3845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948834" y="5021679"/>
              <a:ext cx="0" cy="3845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9" idx="6"/>
            </p:cNvCxnSpPr>
            <p:nvPr/>
          </p:nvCxnSpPr>
          <p:spPr>
            <a:xfrm flipH="1" flipV="1">
              <a:off x="6372200" y="4815656"/>
              <a:ext cx="576634" cy="2060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6913115" y="5406183"/>
              <a:ext cx="71438" cy="71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580682" y="5441902"/>
              <a:ext cx="360040" cy="0"/>
            </a:xfrm>
            <a:prstGeom prst="line">
              <a:avLst/>
            </a:prstGeom>
            <a:ln w="381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60896" y="5502153"/>
              <a:ext cx="360040" cy="0"/>
            </a:xfrm>
            <a:prstGeom prst="line">
              <a:avLst/>
            </a:prstGeom>
            <a:ln w="381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014812" y="3890104"/>
            <a:ext cx="1687070" cy="823001"/>
            <a:chOff x="5580682" y="4779937"/>
            <a:chExt cx="1540254" cy="722216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760417" y="4819097"/>
              <a:ext cx="556170" cy="1768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6300762" y="4779937"/>
              <a:ext cx="71438" cy="71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sp>
          <p:nvSpPr>
            <p:cNvPr id="20" name="Oval 19"/>
            <p:cNvSpPr/>
            <p:nvPr/>
          </p:nvSpPr>
          <p:spPr>
            <a:xfrm>
              <a:off x="5724698" y="5356001"/>
              <a:ext cx="71438" cy="71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5760417" y="4971497"/>
              <a:ext cx="0" cy="3845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948834" y="5021679"/>
              <a:ext cx="0" cy="3845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9" idx="6"/>
            </p:cNvCxnSpPr>
            <p:nvPr/>
          </p:nvCxnSpPr>
          <p:spPr>
            <a:xfrm flipH="1" flipV="1">
              <a:off x="6372200" y="4815656"/>
              <a:ext cx="576634" cy="2060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6913115" y="5406183"/>
              <a:ext cx="71438" cy="71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5580682" y="5441902"/>
              <a:ext cx="360040" cy="0"/>
            </a:xfrm>
            <a:prstGeom prst="line">
              <a:avLst/>
            </a:prstGeom>
            <a:ln w="381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760896" y="5502153"/>
              <a:ext cx="360040" cy="0"/>
            </a:xfrm>
            <a:prstGeom prst="line">
              <a:avLst/>
            </a:prstGeom>
            <a:ln w="381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084168" y="3935745"/>
            <a:ext cx="1687070" cy="823001"/>
            <a:chOff x="5580682" y="4779937"/>
            <a:chExt cx="1540254" cy="722216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760417" y="4819097"/>
              <a:ext cx="556170" cy="1768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300762" y="4779937"/>
              <a:ext cx="71438" cy="71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sp>
          <p:nvSpPr>
            <p:cNvPr id="30" name="Oval 29"/>
            <p:cNvSpPr/>
            <p:nvPr/>
          </p:nvSpPr>
          <p:spPr>
            <a:xfrm>
              <a:off x="5724698" y="5356001"/>
              <a:ext cx="71438" cy="71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5760417" y="4971497"/>
              <a:ext cx="0" cy="3845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6948834" y="5021679"/>
              <a:ext cx="0" cy="3845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29" idx="6"/>
            </p:cNvCxnSpPr>
            <p:nvPr/>
          </p:nvCxnSpPr>
          <p:spPr>
            <a:xfrm flipH="1" flipV="1">
              <a:off x="6372200" y="4815656"/>
              <a:ext cx="576634" cy="2060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6913115" y="5406183"/>
              <a:ext cx="71438" cy="7143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13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580682" y="5441902"/>
              <a:ext cx="360040" cy="0"/>
            </a:xfrm>
            <a:prstGeom prst="line">
              <a:avLst/>
            </a:prstGeom>
            <a:ln w="381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760896" y="5502153"/>
              <a:ext cx="360040" cy="0"/>
            </a:xfrm>
            <a:prstGeom prst="line">
              <a:avLst/>
            </a:prstGeom>
            <a:ln w="38100" cmpd="thickThin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295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485900" y="735547"/>
            <a:ext cx="6272454" cy="385907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800" dirty="0"/>
              <a:t>Efforts intérieurs d’une poutre dans l’espace</a:t>
            </a:r>
          </a:p>
          <a:p>
            <a:endParaRPr lang="fr-CH" sz="1350" dirty="0"/>
          </a:p>
          <a:p>
            <a:r>
              <a:rPr lang="fr-CH" sz="1350" dirty="0"/>
              <a:t>F</a:t>
            </a:r>
            <a:r>
              <a:rPr lang="fr-CH" sz="1350" baseline="-25000" dirty="0"/>
              <a:t>x</a:t>
            </a:r>
            <a:r>
              <a:rPr lang="fr-CH" sz="1350" dirty="0"/>
              <a:t>		Effort normale N</a:t>
            </a:r>
          </a:p>
          <a:p>
            <a:r>
              <a:rPr lang="fr-CH" sz="1350" dirty="0"/>
              <a:t>F</a:t>
            </a:r>
            <a:r>
              <a:rPr lang="fr-CH" sz="1350" baseline="-25000" dirty="0"/>
              <a:t>y</a:t>
            </a:r>
            <a:r>
              <a:rPr lang="fr-CH" sz="1350" dirty="0"/>
              <a:t>, </a:t>
            </a:r>
            <a:r>
              <a:rPr lang="fr-CH" sz="1350" dirty="0" err="1"/>
              <a:t>F</a:t>
            </a:r>
            <a:r>
              <a:rPr lang="fr-CH" sz="1350" baseline="-25000" dirty="0" err="1"/>
              <a:t>z</a:t>
            </a:r>
            <a:r>
              <a:rPr lang="fr-CH" sz="1350" dirty="0"/>
              <a:t>		Efforts tranchants </a:t>
            </a:r>
            <a:r>
              <a:rPr lang="fr-CH" sz="1350" dirty="0" err="1"/>
              <a:t>V</a:t>
            </a:r>
            <a:r>
              <a:rPr lang="fr-CH" sz="1350" baseline="-25000" dirty="0" err="1"/>
              <a:t>y</a:t>
            </a:r>
            <a:r>
              <a:rPr lang="fr-CH" sz="1350" dirty="0"/>
              <a:t> et </a:t>
            </a:r>
            <a:r>
              <a:rPr lang="fr-CH" sz="1350" dirty="0" err="1"/>
              <a:t>V</a:t>
            </a:r>
            <a:r>
              <a:rPr lang="fr-CH" sz="1350" baseline="-25000" dirty="0" err="1"/>
              <a:t>z</a:t>
            </a:r>
            <a:endParaRPr lang="fr-CH" sz="1350" baseline="-25000" dirty="0"/>
          </a:p>
          <a:p>
            <a:r>
              <a:rPr lang="fr-CH" sz="1350" dirty="0" err="1"/>
              <a:t>M</a:t>
            </a:r>
            <a:r>
              <a:rPr lang="fr-CH" sz="1350" baseline="-25000" dirty="0" err="1"/>
              <a:t>x</a:t>
            </a:r>
            <a:r>
              <a:rPr lang="fr-CH" sz="1350" dirty="0"/>
              <a:t>		Moment de torsion T</a:t>
            </a:r>
          </a:p>
          <a:p>
            <a:r>
              <a:rPr lang="fr-CH" sz="1350" dirty="0" err="1"/>
              <a:t>M</a:t>
            </a:r>
            <a:r>
              <a:rPr lang="fr-CH" sz="1350" baseline="-25000" dirty="0" err="1"/>
              <a:t>y</a:t>
            </a:r>
            <a:r>
              <a:rPr lang="fr-CH" sz="1350" dirty="0"/>
              <a:t>, </a:t>
            </a:r>
            <a:r>
              <a:rPr lang="fr-CH" sz="1350" dirty="0" err="1"/>
              <a:t>M</a:t>
            </a:r>
            <a:r>
              <a:rPr lang="fr-CH" sz="1350" baseline="-25000" dirty="0" err="1"/>
              <a:t>z</a:t>
            </a:r>
            <a:r>
              <a:rPr lang="fr-CH" sz="1350" dirty="0"/>
              <a:t>	Moments de flexion </a:t>
            </a:r>
            <a:r>
              <a:rPr lang="fr-CH" sz="1350" dirty="0" err="1"/>
              <a:t>M</a:t>
            </a:r>
            <a:r>
              <a:rPr lang="fr-CH" sz="1350" baseline="-25000" dirty="0" err="1"/>
              <a:t>y</a:t>
            </a:r>
            <a:r>
              <a:rPr lang="fr-CH" sz="1350" dirty="0"/>
              <a:t> et </a:t>
            </a:r>
            <a:r>
              <a:rPr lang="fr-CH" sz="1350" dirty="0" err="1"/>
              <a:t>M</a:t>
            </a:r>
            <a:r>
              <a:rPr lang="fr-CH" sz="1350" baseline="-25000" dirty="0" err="1"/>
              <a:t>z</a:t>
            </a:r>
            <a:r>
              <a:rPr lang="fr-CH" sz="1350" dirty="0"/>
              <a:t> (moments </a:t>
            </a:r>
            <a:r>
              <a:rPr lang="fr-CH" sz="1350" dirty="0" err="1"/>
              <a:t>fléchissants</a:t>
            </a:r>
            <a:r>
              <a:rPr lang="fr-CH" sz="1350" dirty="0"/>
              <a:t>)</a:t>
            </a:r>
          </a:p>
          <a:p>
            <a:endParaRPr lang="fr-CH" sz="1350" dirty="0"/>
          </a:p>
          <a:p>
            <a:endParaRPr lang="fr-CH" sz="1350" dirty="0"/>
          </a:p>
          <a:p>
            <a:endParaRPr lang="fr-CH" sz="1350" dirty="0"/>
          </a:p>
          <a:p>
            <a:endParaRPr lang="fr-CH" sz="1350" dirty="0"/>
          </a:p>
          <a:p>
            <a:endParaRPr lang="fr-CH" sz="1350" dirty="0"/>
          </a:p>
          <a:p>
            <a:endParaRPr lang="fr-CH" sz="1350" dirty="0"/>
          </a:p>
          <a:p>
            <a:endParaRPr lang="fr-CH" sz="1350" dirty="0"/>
          </a:p>
          <a:p>
            <a:endParaRPr lang="fr-CH" sz="1350" dirty="0"/>
          </a:p>
          <a:p>
            <a:r>
              <a:rPr lang="fr-CH" sz="1350" dirty="0"/>
              <a:t>Résultante de l’effort tranchant</a:t>
            </a:r>
          </a:p>
          <a:p>
            <a:r>
              <a:rPr lang="fr-CH" sz="1350" dirty="0"/>
              <a:t>Résultante des moments de flexion</a:t>
            </a:r>
          </a:p>
          <a:p>
            <a:pPr marL="0" indent="0">
              <a:buNone/>
            </a:pPr>
            <a:endParaRPr lang="fr-CH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1350" dirty="0">
                <a:solidFill>
                  <a:prstClr val="black"/>
                </a:solidFill>
              </a:rPr>
              <a:t>Poutres: Définitions et équations différentielles d’équilibre</a:t>
            </a:r>
            <a:endParaRPr lang="fr-CH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b="27464"/>
          <a:stretch/>
        </p:blipFill>
        <p:spPr>
          <a:xfrm>
            <a:off x="1352800" y="2448637"/>
            <a:ext cx="6405554" cy="131082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42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4788025" y="3975907"/>
          <a:ext cx="773906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4" imgW="1333440" imgH="431640" progId="Equation.3">
                  <p:embed/>
                </p:oleObj>
              </mc:Choice>
              <mc:Fallback>
                <p:oleObj name="Equation" r:id="rId4" imgW="1333440" imgH="43164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5" y="3975907"/>
                        <a:ext cx="773906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776592" y="4224924"/>
          <a:ext cx="994172" cy="250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6" imgW="1714320" imgH="431640" progId="Equation.3">
                  <p:embed/>
                </p:oleObj>
              </mc:Choice>
              <mc:Fallback>
                <p:oleObj name="Equation" r:id="rId6" imgW="1714320" imgH="43164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592" y="4224924"/>
                        <a:ext cx="994172" cy="2500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ight Brace 15"/>
          <p:cNvSpPr/>
          <p:nvPr/>
        </p:nvSpPr>
        <p:spPr>
          <a:xfrm>
            <a:off x="5868144" y="3921900"/>
            <a:ext cx="162018" cy="594066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17" name="TextBox 16"/>
          <p:cNvSpPr txBox="1"/>
          <p:nvPr/>
        </p:nvSpPr>
        <p:spPr>
          <a:xfrm>
            <a:off x="6138174" y="4083918"/>
            <a:ext cx="9829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>
                <a:latin typeface="Arial" pitchFamily="34" charset="0"/>
                <a:cs typeface="Arial" pitchFamily="34" charset="0"/>
              </a:rPr>
              <a:t>Peu utilisées</a:t>
            </a:r>
          </a:p>
        </p:txBody>
      </p:sp>
    </p:spTree>
    <p:extLst>
      <p:ext uri="{BB962C8B-B14F-4D97-AF65-F5344CB8AC3E}">
        <p14:creationId xmlns:p14="http://schemas.microsoft.com/office/powerpoint/2010/main" val="100497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681791" y="2734297"/>
            <a:ext cx="486054" cy="26950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98" y="608334"/>
            <a:ext cx="7726363" cy="3386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CH" sz="1500" dirty="0"/>
              <a:t>Diagramme du moment M: </a:t>
            </a:r>
          </a:p>
          <a:p>
            <a:pPr marL="0" indent="0">
              <a:buNone/>
            </a:pPr>
            <a:r>
              <a:rPr lang="fr-CH" sz="1500" dirty="0"/>
              <a:t>Utilisant le papillon comme alternative aux signes positif et négatif</a:t>
            </a:r>
          </a:p>
          <a:p>
            <a:endParaRPr lang="fr-CH" sz="1500" dirty="0"/>
          </a:p>
          <a:p>
            <a:endParaRPr lang="fr-CH" sz="1500" dirty="0"/>
          </a:p>
          <a:p>
            <a:endParaRPr lang="fr-CH" sz="1500" dirty="0"/>
          </a:p>
          <a:p>
            <a:endParaRPr lang="fr-CH" sz="1500" dirty="0"/>
          </a:p>
          <a:p>
            <a:endParaRPr lang="fr-CH" sz="1500" dirty="0"/>
          </a:p>
          <a:p>
            <a:endParaRPr lang="fr-CH" sz="1500" dirty="0"/>
          </a:p>
          <a:p>
            <a:endParaRPr lang="fr-CH" sz="1500" dirty="0"/>
          </a:p>
          <a:p>
            <a:r>
              <a:rPr lang="fr-CH" sz="1350" dirty="0"/>
              <a:t>Courbure positive: Poutre s’arque vers le bas </a:t>
            </a:r>
            <a:r>
              <a:rPr lang="fr-CH" sz="1350" dirty="0">
                <a:sym typeface="Wingdings" pitchFamily="2" charset="2"/>
              </a:rPr>
              <a:t> fibre inférieure est tendue</a:t>
            </a:r>
            <a:endParaRPr lang="fr-CH" sz="1350" dirty="0"/>
          </a:p>
          <a:p>
            <a:r>
              <a:rPr lang="fr-CH" sz="1350" dirty="0"/>
              <a:t>Courbure négative: Poutre s’arque vers le haut </a:t>
            </a:r>
            <a:r>
              <a:rPr lang="fr-CH" sz="1350" dirty="0">
                <a:sym typeface="Wingdings" pitchFamily="2" charset="2"/>
              </a:rPr>
              <a:t> fibre supérieure est tendue.</a:t>
            </a:r>
          </a:p>
          <a:p>
            <a:endParaRPr lang="fr-CH" sz="1350" dirty="0"/>
          </a:p>
          <a:p>
            <a:r>
              <a:rPr lang="fr-CH" sz="1350" dirty="0"/>
              <a:t>On dessine le diagramme des moments de flexion du côté de la fibre extrême </a:t>
            </a:r>
            <a:r>
              <a:rPr lang="fr-CH" sz="1350" dirty="0">
                <a:solidFill>
                  <a:srgbClr val="FF0000"/>
                </a:solidFill>
              </a:rPr>
              <a:t>tendue</a:t>
            </a:r>
            <a:r>
              <a:rPr lang="fr-CH" sz="1350" dirty="0"/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43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43" y="1446235"/>
            <a:ext cx="1283975" cy="85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1395549"/>
            <a:ext cx="1238771" cy="906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2681790" y="2733768"/>
            <a:ext cx="4860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82091" y="2426735"/>
            <a:ext cx="486054" cy="26950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14" name="Straight Connector 13"/>
          <p:cNvCxnSpPr/>
          <p:nvPr/>
        </p:nvCxnSpPr>
        <p:spPr>
          <a:xfrm>
            <a:off x="5382090" y="2705138"/>
            <a:ext cx="4860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55676" y="2419237"/>
            <a:ext cx="104387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13" b="1" dirty="0">
                <a:latin typeface="Times New Roman" pitchFamily="18" charset="0"/>
                <a:cs typeface="Times New Roman" pitchFamily="18" charset="0"/>
              </a:rPr>
              <a:t>Diagramme M: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11"/>
          <a:stretch/>
        </p:blipFill>
        <p:spPr>
          <a:xfrm>
            <a:off x="2795934" y="2700937"/>
            <a:ext cx="316898" cy="3110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7" r="31062"/>
          <a:stretch/>
        </p:blipFill>
        <p:spPr>
          <a:xfrm>
            <a:off x="5461152" y="2448570"/>
            <a:ext cx="339925" cy="3053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2671740" y="1799550"/>
              <a:ext cx="4364280" cy="23279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2380" y="1790191"/>
                <a:ext cx="4383000" cy="23466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44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Table 111"/>
          <p:cNvGraphicFramePr>
            <a:graphicFrameLocks noGrp="1"/>
          </p:cNvGraphicFramePr>
          <p:nvPr/>
        </p:nvGraphicFramePr>
        <p:xfrm>
          <a:off x="4463987" y="1297827"/>
          <a:ext cx="3402378" cy="240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8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r>
                        <a:rPr lang="de-DE" sz="1000" b="1" i="1" dirty="0">
                          <a:latin typeface="Times New Roman" pitchFamily="18" charset="0"/>
                          <a:cs typeface="Times New Roman" pitchFamily="18" charset="0"/>
                        </a:rPr>
                        <a:t>Signe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de-DE" sz="1000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de-DE" sz="1000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 b="1" i="1" baseline="0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fr-CH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Arial" pitchFamily="34" charset="0"/>
                          <a:cs typeface="Arial" pitchFamily="34" charset="0"/>
                        </a:rPr>
                        <a:t>Traction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Arial" pitchFamily="34" charset="0"/>
                          <a:cs typeface="Arial" pitchFamily="34" charset="0"/>
                        </a:rPr>
                        <a:t>Compression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000" b="1" i="1" dirty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</a:p>
                    <a:p>
                      <a:r>
                        <a:rPr lang="de-DE" sz="1200" b="1" dirty="0">
                          <a:latin typeface="Arial" pitchFamily="34" charset="0"/>
                          <a:cs typeface="Arial" pitchFamily="34" charset="0"/>
                        </a:rPr>
                        <a:t>      à</a:t>
                      </a:r>
                      <a:r>
                        <a:rPr lang="de-DE" sz="1200" b="1" baseline="0" dirty="0">
                          <a:latin typeface="Arial" pitchFamily="34" charset="0"/>
                          <a:cs typeface="Arial" pitchFamily="34" charset="0"/>
                        </a:rPr>
                        <a:t> partir de N </a:t>
                      </a:r>
                      <a:r>
                        <a:rPr lang="de-DE" sz="1100" b="1" baseline="0" dirty="0">
                          <a:latin typeface="Arial" pitchFamily="34" charset="0"/>
                          <a:cs typeface="Arial" pitchFamily="34" charset="0"/>
                        </a:rPr>
                        <a:t>(dans le sens de l‘axe local y, z dehors du plan)</a:t>
                      </a:r>
                      <a:endParaRPr lang="de-DE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de-DE" sz="1000" b="1" dirty="0">
                          <a:latin typeface="Arial" pitchFamily="34" charset="0"/>
                          <a:cs typeface="Arial" pitchFamily="34" charset="0"/>
                        </a:rPr>
                        <a:t>      à</a:t>
                      </a:r>
                      <a:r>
                        <a:rPr lang="de-DE" sz="1000" b="1" baseline="0" dirty="0">
                          <a:latin typeface="Arial" pitchFamily="34" charset="0"/>
                          <a:cs typeface="Arial" pitchFamily="34" charset="0"/>
                        </a:rPr>
                        <a:t> partir de N</a:t>
                      </a:r>
                    </a:p>
                    <a:p>
                      <a:endParaRPr lang="de-DE" sz="1000" b="1" baseline="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de-DE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4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000" b="1" i="1" dirty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de-DE" sz="1000" b="1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de-DE" sz="1000" b="1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de-DE" sz="1000" b="1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de-DE" sz="1000" b="1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de-DE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de-DE" sz="1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>
                <a:solidFill>
                  <a:prstClr val="black"/>
                </a:solidFill>
              </a:rPr>
              <a:t>Poutres: Diagrammes NVM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735547"/>
            <a:ext cx="6172200" cy="540060"/>
          </a:xfrm>
        </p:spPr>
        <p:txBody>
          <a:bodyPr/>
          <a:lstStyle/>
          <a:p>
            <a:pPr marL="0" indent="0">
              <a:buNone/>
            </a:pPr>
            <a:r>
              <a:rPr lang="fr-CH" dirty="0"/>
              <a:t>Signes de NVM: Convention de l’ingénieur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I, KB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6FC52-84EC-40D0-A814-2FEA163048D8}" type="slidenum">
              <a:rPr lang="fr-CH" smtClean="0"/>
              <a:pPr/>
              <a:t>44</a:t>
            </a:fld>
            <a:endParaRPr lang="fr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 dirty="0"/>
              <a:t>Cours 7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12416" y="1676834"/>
            <a:ext cx="808244" cy="396915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67845" y="1879827"/>
            <a:ext cx="480713" cy="28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763689" y="1869613"/>
            <a:ext cx="480713" cy="2836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312416" y="2498871"/>
            <a:ext cx="808244" cy="396915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cxnSp>
        <p:nvCxnSpPr>
          <p:cNvPr id="43" name="Straight Arrow Connector 42"/>
          <p:cNvCxnSpPr/>
          <p:nvPr/>
        </p:nvCxnSpPr>
        <p:spPr>
          <a:xfrm rot="5400000">
            <a:off x="2946498" y="2490068"/>
            <a:ext cx="416564" cy="567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2066884" y="2924173"/>
            <a:ext cx="416564" cy="567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55651" y="2812722"/>
            <a:ext cx="27924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58440" y="2351403"/>
            <a:ext cx="27924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V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49806" y="1732827"/>
            <a:ext cx="27924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4234" y="1744163"/>
            <a:ext cx="27924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4460" y="3582684"/>
            <a:ext cx="808244" cy="396915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69" name="Freeform 68"/>
          <p:cNvSpPr/>
          <p:nvPr/>
        </p:nvSpPr>
        <p:spPr>
          <a:xfrm>
            <a:off x="3108605" y="3564479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chemeClr val="tx1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73" name="Freeform 72"/>
          <p:cNvSpPr/>
          <p:nvPr/>
        </p:nvSpPr>
        <p:spPr>
          <a:xfrm rot="10800000">
            <a:off x="1986699" y="3512262"/>
            <a:ext cx="226090" cy="419415"/>
          </a:xfrm>
          <a:custGeom>
            <a:avLst/>
            <a:gdLst>
              <a:gd name="connsiteX0" fmla="*/ 0 w 301453"/>
              <a:gd name="connsiteY0" fmla="*/ 0 h 559220"/>
              <a:gd name="connsiteX1" fmla="*/ 249382 w 301453"/>
              <a:gd name="connsiteY1" fmla="*/ 113356 h 559220"/>
              <a:gd name="connsiteX2" fmla="*/ 287167 w 301453"/>
              <a:gd name="connsiteY2" fmla="*/ 400523 h 559220"/>
              <a:gd name="connsiteX3" fmla="*/ 68014 w 301453"/>
              <a:gd name="connsiteY3" fmla="*/ 559220 h 5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453" h="559220">
                <a:moveTo>
                  <a:pt x="0" y="0"/>
                </a:moveTo>
                <a:cubicBezTo>
                  <a:pt x="100760" y="23301"/>
                  <a:pt x="201521" y="46602"/>
                  <a:pt x="249382" y="113356"/>
                </a:cubicBezTo>
                <a:cubicBezTo>
                  <a:pt x="297243" y="180110"/>
                  <a:pt x="317395" y="326212"/>
                  <a:pt x="287167" y="400523"/>
                </a:cubicBezTo>
                <a:cubicBezTo>
                  <a:pt x="256939" y="474834"/>
                  <a:pt x="162476" y="517027"/>
                  <a:pt x="68014" y="559220"/>
                </a:cubicBezTo>
              </a:path>
            </a:pathLst>
          </a:custGeom>
          <a:noFill/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sp>
        <p:nvSpPr>
          <p:cNvPr id="75" name="TextBox 74"/>
          <p:cNvSpPr txBox="1"/>
          <p:nvPr/>
        </p:nvSpPr>
        <p:spPr>
          <a:xfrm>
            <a:off x="3414871" y="3609582"/>
            <a:ext cx="3064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M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625098" y="3609582"/>
            <a:ext cx="3064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M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55" y="4669141"/>
            <a:ext cx="195425" cy="24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4" name="Straight Arrow Connector 93"/>
          <p:cNvCxnSpPr/>
          <p:nvPr/>
        </p:nvCxnSpPr>
        <p:spPr>
          <a:xfrm>
            <a:off x="3763684" y="3748081"/>
            <a:ext cx="480713" cy="2836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904507" y="3726204"/>
            <a:ext cx="23596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13" b="1" dirty="0">
                <a:latin typeface="Times New Roman" pitchFamily="18" charset="0"/>
                <a:cs typeface="Times New Roman" pitchFamily="18" charset="0"/>
              </a:rPr>
              <a:t>s</a:t>
            </a:r>
            <a:endParaRPr lang="de-DE" sz="1013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17683" r="18913" b="29634"/>
          <a:stretch/>
        </p:blipFill>
        <p:spPr bwMode="auto">
          <a:xfrm>
            <a:off x="2519772" y="1275606"/>
            <a:ext cx="337620" cy="33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0" t="27720" r="16465" b="31377"/>
          <a:stretch/>
        </p:blipFill>
        <p:spPr bwMode="auto">
          <a:xfrm>
            <a:off x="7101619" y="1398558"/>
            <a:ext cx="283388" cy="26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69" name="Freeform 58368"/>
          <p:cNvSpPr/>
          <p:nvPr/>
        </p:nvSpPr>
        <p:spPr>
          <a:xfrm>
            <a:off x="2226659" y="4101756"/>
            <a:ext cx="923846" cy="493096"/>
          </a:xfrm>
          <a:custGeom>
            <a:avLst/>
            <a:gdLst>
              <a:gd name="connsiteX0" fmla="*/ 173812 w 1231795"/>
              <a:gd name="connsiteY0" fmla="*/ 0 h 657461"/>
              <a:gd name="connsiteX1" fmla="*/ 0 w 1231795"/>
              <a:gd name="connsiteY1" fmla="*/ 513878 h 657461"/>
              <a:gd name="connsiteX2" fmla="*/ 256939 w 1231795"/>
              <a:gd name="connsiteY2" fmla="*/ 589448 h 657461"/>
              <a:gd name="connsiteX3" fmla="*/ 551663 w 1231795"/>
              <a:gd name="connsiteY3" fmla="*/ 649904 h 657461"/>
              <a:gd name="connsiteX4" fmla="*/ 816159 w 1231795"/>
              <a:gd name="connsiteY4" fmla="*/ 657461 h 657461"/>
              <a:gd name="connsiteX5" fmla="*/ 1057984 w 1231795"/>
              <a:gd name="connsiteY5" fmla="*/ 581891 h 657461"/>
              <a:gd name="connsiteX6" fmla="*/ 1231795 w 1231795"/>
              <a:gd name="connsiteY6" fmla="*/ 491207 h 657461"/>
              <a:gd name="connsiteX7" fmla="*/ 1080655 w 1231795"/>
              <a:gd name="connsiteY7" fmla="*/ 0 h 657461"/>
              <a:gd name="connsiteX8" fmla="*/ 959742 w 1231795"/>
              <a:gd name="connsiteY8" fmla="*/ 37785 h 657461"/>
              <a:gd name="connsiteX9" fmla="*/ 763260 w 1231795"/>
              <a:gd name="connsiteY9" fmla="*/ 75571 h 657461"/>
              <a:gd name="connsiteX10" fmla="*/ 604562 w 1231795"/>
              <a:gd name="connsiteY10" fmla="*/ 83128 h 657461"/>
              <a:gd name="connsiteX11" fmla="*/ 423194 w 1231795"/>
              <a:gd name="connsiteY11" fmla="*/ 60456 h 657461"/>
              <a:gd name="connsiteX12" fmla="*/ 173812 w 1231795"/>
              <a:gd name="connsiteY12" fmla="*/ 0 h 65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1795" h="657461">
                <a:moveTo>
                  <a:pt x="173812" y="0"/>
                </a:moveTo>
                <a:lnTo>
                  <a:pt x="0" y="513878"/>
                </a:lnTo>
                <a:lnTo>
                  <a:pt x="256939" y="589448"/>
                </a:lnTo>
                <a:lnTo>
                  <a:pt x="551663" y="649904"/>
                </a:lnTo>
                <a:lnTo>
                  <a:pt x="816159" y="657461"/>
                </a:lnTo>
                <a:lnTo>
                  <a:pt x="1057984" y="581891"/>
                </a:lnTo>
                <a:lnTo>
                  <a:pt x="1231795" y="491207"/>
                </a:lnTo>
                <a:lnTo>
                  <a:pt x="1080655" y="0"/>
                </a:lnTo>
                <a:lnTo>
                  <a:pt x="959742" y="37785"/>
                </a:lnTo>
                <a:lnTo>
                  <a:pt x="763260" y="75571"/>
                </a:lnTo>
                <a:lnTo>
                  <a:pt x="604562" y="83128"/>
                </a:lnTo>
                <a:lnTo>
                  <a:pt x="423194" y="60456"/>
                </a:lnTo>
                <a:lnTo>
                  <a:pt x="173812" y="0"/>
                </a:lnTo>
                <a:close/>
              </a:path>
            </a:pathLst>
          </a:custGeom>
          <a:solidFill>
            <a:schemeClr val="bg1">
              <a:lumMod val="50000"/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013"/>
          </a:p>
        </p:txBody>
      </p:sp>
      <p:pic>
        <p:nvPicPr>
          <p:cNvPr id="1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17683" r="18913" b="29634"/>
          <a:stretch/>
        </p:blipFill>
        <p:spPr bwMode="auto">
          <a:xfrm>
            <a:off x="5535444" y="1360622"/>
            <a:ext cx="337620" cy="33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8374" name="Object 58373"/>
          <p:cNvGraphicFramePr>
            <a:graphicFrameLocks noChangeAspect="1"/>
          </p:cNvGraphicFramePr>
          <p:nvPr/>
        </p:nvGraphicFramePr>
        <p:xfrm>
          <a:off x="5112544" y="2150269"/>
          <a:ext cx="226219" cy="336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6" imgW="482400" imgH="723600" progId="Equation.3">
                  <p:embed/>
                </p:oleObj>
              </mc:Choice>
              <mc:Fallback>
                <p:oleObj name="Equation" r:id="rId6" imgW="482400" imgH="723600" progId="Equation.3">
                  <p:embed/>
                  <p:pic>
                    <p:nvPicPr>
                      <p:cNvPr id="58374" name="Object 583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544" y="2150269"/>
                        <a:ext cx="226219" cy="3369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58374"/>
          <p:cNvGraphicFramePr>
            <a:graphicFrameLocks noChangeAspect="1"/>
          </p:cNvGraphicFramePr>
          <p:nvPr/>
        </p:nvGraphicFramePr>
        <p:xfrm>
          <a:off x="6481314" y="2196442"/>
          <a:ext cx="226219" cy="336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8" imgW="482400" imgH="723600" progId="Equation.3">
                  <p:embed/>
                </p:oleObj>
              </mc:Choice>
              <mc:Fallback>
                <p:oleObj name="Equation" r:id="rId8" imgW="482400" imgH="723600" progId="Equation.3">
                  <p:embed/>
                  <p:pic>
                    <p:nvPicPr>
                      <p:cNvPr id="58375" name="Object 583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314" y="2196442"/>
                        <a:ext cx="226219" cy="3369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8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62" y="3338131"/>
            <a:ext cx="358024" cy="251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05" y="3162303"/>
            <a:ext cx="1283975" cy="85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78" y="3306344"/>
            <a:ext cx="358024" cy="251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869" y="3179587"/>
            <a:ext cx="1238771" cy="906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1273680" y="1413450"/>
              <a:ext cx="6665220" cy="332613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4320" y="1404091"/>
                <a:ext cx="6683939" cy="33444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1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A604C24A-84E7-0E42-B822-3BE99F572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863179"/>
                <a:ext cx="7726363" cy="3386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H" dirty="0"/>
                  <a:t>Une poutre est complètement définie par </a:t>
                </a:r>
              </a:p>
              <a:p>
                <a:pPr lvl="1"/>
                <a:r>
                  <a:rPr lang="fr-CH" dirty="0"/>
                  <a:t>la géométrie de son axe </a:t>
                </a:r>
                <a14:m>
                  <m:oMath xmlns:m="http://schemas.openxmlformats.org/officeDocument/2006/math">
                    <m:r>
                      <a:rPr lang="fr-CH" b="1" i="1" dirty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CH" dirty="0"/>
                  <a:t> </a:t>
                </a:r>
              </a:p>
              <a:p>
                <a:pPr lvl="1"/>
                <a:r>
                  <a:rPr lang="fr-CH" dirty="0"/>
                  <a:t>une fonction qui décrit la section droite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fr-CH" dirty="0"/>
                  <a:t> (forme, dimensions, …) en fonction de </a:t>
                </a:r>
                <a14:m>
                  <m:oMath xmlns:m="http://schemas.openxmlformats.org/officeDocument/2006/math">
                    <m:r>
                      <a:rPr lang="fr-CH" b="1" i="1" dirty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CH" dirty="0"/>
                  <a:t> </a:t>
                </a:r>
              </a:p>
              <a:p>
                <a:pPr lvl="2"/>
                <a:r>
                  <a:rPr lang="fr-CH" dirty="0"/>
                  <a:t>Cette fonction est nécessaire seulement pour calculer les déformations </a:t>
                </a:r>
                <a:r>
                  <a:rPr lang="fr-CH" dirty="0">
                    <a:sym typeface="Wingdings" panose="05000000000000000000" pitchFamily="2" charset="2"/>
                  </a:rPr>
                  <a:t> Statique II</a:t>
                </a:r>
                <a:endParaRPr lang="fr-CH" dirty="0"/>
              </a:p>
              <a:p>
                <a:pPr marL="0" indent="0">
                  <a:buNone/>
                </a:pPr>
                <a:r>
                  <a:rPr lang="fr-CH" dirty="0">
                    <a:sym typeface="Wingdings" pitchFamily="2" charset="2"/>
                  </a:rPr>
                  <a:t> Le schéma statique d’une poutre se réduit au dessin de l’axe de la poutre. </a:t>
                </a: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04C24A-84E7-0E42-B822-3BE99F572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863179"/>
                <a:ext cx="7726363" cy="3386772"/>
              </a:xfrm>
              <a:blipFill>
                <a:blip r:embed="rId2"/>
                <a:stretch>
                  <a:fillRect t="-2247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0D6A3EA3-32AB-6747-9A38-0DA96F78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statique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B1CCA8-0F78-4442-A621-BFF7EA44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C8DEFA-0EAB-2E48-A5F6-CA6A5244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672A48-6A63-264A-978E-623DAE6F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824CB8-A067-2142-BF02-65780E2547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72"/>
          <a:stretch/>
        </p:blipFill>
        <p:spPr>
          <a:xfrm>
            <a:off x="1247588" y="2978364"/>
            <a:ext cx="3870676" cy="1775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4C0C2BF-3B5B-4F47-BF08-F773CD1E4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76" r="32935"/>
          <a:stretch/>
        </p:blipFill>
        <p:spPr>
          <a:xfrm>
            <a:off x="5460977" y="3492091"/>
            <a:ext cx="3079180" cy="7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3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B823D7EF-C4EC-724F-B452-FAF40F39C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091678"/>
            <a:ext cx="5502816" cy="3386772"/>
          </a:xfrm>
        </p:spPr>
        <p:txBody>
          <a:bodyPr/>
          <a:lstStyle/>
          <a:p>
            <a:r>
              <a:rPr lang="fr-CH" dirty="0"/>
              <a:t>Une poutre bloque </a:t>
            </a:r>
            <a:r>
              <a:rPr lang="fr-CH" b="1" dirty="0"/>
              <a:t>tous</a:t>
            </a:r>
            <a:r>
              <a:rPr lang="fr-CH" dirty="0"/>
              <a:t> les déplacements d’un fragment par rapport à l’autre (ex: tronc d’arbre)</a:t>
            </a:r>
          </a:p>
          <a:p>
            <a:endParaRPr lang="fr-CH" dirty="0"/>
          </a:p>
          <a:p>
            <a:r>
              <a:rPr lang="fr-CH" dirty="0"/>
              <a:t>Grandeurs cinématique (dans l’espace):</a:t>
            </a:r>
          </a:p>
          <a:p>
            <a:pPr lvl="1"/>
            <a:endParaRPr lang="fr-CH" dirty="0"/>
          </a:p>
          <a:p>
            <a:endParaRPr lang="fr-CH" dirty="0"/>
          </a:p>
          <a:p>
            <a:r>
              <a:rPr lang="fr-CH" dirty="0"/>
              <a:t>Grandeurs statique (dans l’espace):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021A0FD-BFB5-CD41-B6CB-290181A4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Efforts intérieurs d’une poutre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7479A11-02A5-A44F-8089-4DEEBC22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4E860A-9671-8E4B-BAE3-B0832145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Prof. Katrin </a:t>
            </a:r>
            <a:r>
              <a:rPr lang="fr-FR" dirty="0" err="1"/>
              <a:t>Beyer</a:t>
            </a:r>
            <a:r>
              <a:rPr lang="fr-FR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996071-7DD7-BD42-8B5F-A64D3B39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F61C6066-25FA-DA4F-AB1F-089D73E7CBE8}"/>
              </a:ext>
            </a:extLst>
          </p:cNvPr>
          <p:cNvGrpSpPr/>
          <p:nvPr/>
        </p:nvGrpSpPr>
        <p:grpSpPr>
          <a:xfrm>
            <a:off x="6056414" y="1091678"/>
            <a:ext cx="2833535" cy="3920790"/>
            <a:chOff x="6012160" y="2795216"/>
            <a:chExt cx="3053816" cy="4062784"/>
          </a:xfrm>
        </p:grpSpPr>
        <p:pic>
          <p:nvPicPr>
            <p:cNvPr id="8" name="Picture 7" descr="Fig_4_13_mod.jpg">
              <a:extLst>
                <a:ext uri="{FF2B5EF4-FFF2-40B4-BE49-F238E27FC236}">
                  <a16:creationId xmlns:a16="http://schemas.microsoft.com/office/drawing/2014/main" xmlns="" id="{1485730A-AB20-9B42-83BE-D8C64D4A6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7597" t="2751" r="38436" b="2751"/>
            <a:stretch>
              <a:fillRect/>
            </a:stretch>
          </p:blipFill>
          <p:spPr>
            <a:xfrm>
              <a:off x="6012160" y="4375905"/>
              <a:ext cx="1512168" cy="2138638"/>
            </a:xfrm>
            <a:prstGeom prst="rect">
              <a:avLst/>
            </a:prstGeom>
          </p:spPr>
        </p:pic>
        <p:pic>
          <p:nvPicPr>
            <p:cNvPr id="9" name="Picture 8" descr="Fig_4_13_mod.jpg">
              <a:extLst>
                <a:ext uri="{FF2B5EF4-FFF2-40B4-BE49-F238E27FC236}">
                  <a16:creationId xmlns:a16="http://schemas.microsoft.com/office/drawing/2014/main" xmlns="" id="{C3635D17-D70D-384D-ADE4-338A9CEAB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56425" t="53659" r="7597" b="2751"/>
            <a:stretch>
              <a:fillRect/>
            </a:stretch>
          </p:blipFill>
          <p:spPr>
            <a:xfrm>
              <a:off x="7812360" y="5364373"/>
              <a:ext cx="1008112" cy="98651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EFC66D4E-4ED9-5D4A-A074-FC6D7F228B65}"/>
                </a:ext>
              </a:extLst>
            </p:cNvPr>
            <p:cNvGrpSpPr/>
            <p:nvPr/>
          </p:nvGrpSpPr>
          <p:grpSpPr>
            <a:xfrm>
              <a:off x="7481800" y="2795216"/>
              <a:ext cx="1584176" cy="1630748"/>
              <a:chOff x="3347864" y="1268760"/>
              <a:chExt cx="1584176" cy="1630748"/>
            </a:xfrm>
          </p:grpSpPr>
          <p:pic>
            <p:nvPicPr>
              <p:cNvPr id="17" name="Picture 16" descr="Fig_4_13_mod.jpg">
                <a:extLst>
                  <a:ext uri="{FF2B5EF4-FFF2-40B4-BE49-F238E27FC236}">
                    <a16:creationId xmlns:a16="http://schemas.microsoft.com/office/drawing/2014/main" xmlns="" id="{25D3D994-485B-1C48-94BB-C2AF8A6E6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rcRect l="7597" t="2751" r="35866" b="29065"/>
              <a:stretch>
                <a:fillRect/>
              </a:stretch>
            </p:blipFill>
            <p:spPr>
              <a:xfrm>
                <a:off x="3347864" y="1268760"/>
                <a:ext cx="1584176" cy="1543109"/>
              </a:xfrm>
              <a:prstGeom prst="rect">
                <a:avLst/>
              </a:prstGeom>
            </p:spPr>
          </p:pic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xmlns="" id="{D5A2A771-C91D-1047-AFB4-D3BE0F024578}"/>
                  </a:ext>
                </a:extLst>
              </p:cNvPr>
              <p:cNvSpPr/>
              <p:nvPr/>
            </p:nvSpPr>
            <p:spPr>
              <a:xfrm>
                <a:off x="4064000" y="2782277"/>
                <a:ext cx="207108" cy="50800"/>
              </a:xfrm>
              <a:custGeom>
                <a:avLst/>
                <a:gdLst>
                  <a:gd name="connsiteX0" fmla="*/ 0 w 207108"/>
                  <a:gd name="connsiteY0" fmla="*/ 0 h 50800"/>
                  <a:gd name="connsiteX1" fmla="*/ 125046 w 207108"/>
                  <a:gd name="connsiteY1" fmla="*/ 46892 h 50800"/>
                  <a:gd name="connsiteX2" fmla="*/ 195385 w 207108"/>
                  <a:gd name="connsiteY2" fmla="*/ 23446 h 50800"/>
                  <a:gd name="connsiteX3" fmla="*/ 195385 w 207108"/>
                  <a:gd name="connsiteY3" fmla="*/ 39077 h 5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08" h="50800">
                    <a:moveTo>
                      <a:pt x="0" y="0"/>
                    </a:moveTo>
                    <a:cubicBezTo>
                      <a:pt x="46241" y="21492"/>
                      <a:pt x="92482" y="42984"/>
                      <a:pt x="125046" y="46892"/>
                    </a:cubicBezTo>
                    <a:cubicBezTo>
                      <a:pt x="157610" y="50800"/>
                      <a:pt x="183662" y="24748"/>
                      <a:pt x="195385" y="23446"/>
                    </a:cubicBezTo>
                    <a:cubicBezTo>
                      <a:pt x="207108" y="22144"/>
                      <a:pt x="201246" y="30610"/>
                      <a:pt x="195385" y="39077"/>
                    </a:cubicBezTo>
                  </a:path>
                </a:pathLst>
              </a:cu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xmlns="" id="{21501662-9268-CE40-B22C-03AA35A56463}"/>
                  </a:ext>
                </a:extLst>
              </p:cNvPr>
              <p:cNvSpPr/>
              <p:nvPr/>
            </p:nvSpPr>
            <p:spPr>
              <a:xfrm>
                <a:off x="3657600" y="2657231"/>
                <a:ext cx="234462" cy="242277"/>
              </a:xfrm>
              <a:custGeom>
                <a:avLst/>
                <a:gdLst>
                  <a:gd name="connsiteX0" fmla="*/ 0 w 234462"/>
                  <a:gd name="connsiteY0" fmla="*/ 23446 h 242277"/>
                  <a:gd name="connsiteX1" fmla="*/ 39077 w 234462"/>
                  <a:gd name="connsiteY1" fmla="*/ 242277 h 242277"/>
                  <a:gd name="connsiteX2" fmla="*/ 234462 w 234462"/>
                  <a:gd name="connsiteY2" fmla="*/ 179754 h 242277"/>
                  <a:gd name="connsiteX3" fmla="*/ 211015 w 234462"/>
                  <a:gd name="connsiteY3" fmla="*/ 0 h 242277"/>
                  <a:gd name="connsiteX4" fmla="*/ 0 w 234462"/>
                  <a:gd name="connsiteY4" fmla="*/ 23446 h 242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462" h="242277">
                    <a:moveTo>
                      <a:pt x="0" y="23446"/>
                    </a:moveTo>
                    <a:lnTo>
                      <a:pt x="39077" y="242277"/>
                    </a:lnTo>
                    <a:lnTo>
                      <a:pt x="234462" y="179754"/>
                    </a:lnTo>
                    <a:lnTo>
                      <a:pt x="211015" y="0"/>
                    </a:lnTo>
                    <a:lnTo>
                      <a:pt x="0" y="2344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xmlns="" id="{F3B3E2A8-9A60-654C-B2FF-9464B413D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396" y="5993904"/>
              <a:ext cx="939130" cy="864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451D8CA5-1818-1A45-B0B2-816CEB3EF061}"/>
                </a:ext>
              </a:extLst>
            </p:cNvPr>
            <p:cNvCxnSpPr/>
            <p:nvPr/>
          </p:nvCxnSpPr>
          <p:spPr>
            <a:xfrm rot="5400000" flipH="1" flipV="1">
              <a:off x="6656690" y="4183676"/>
              <a:ext cx="324071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5094163-8A5F-0E4F-BF7F-4D04EBD77076}"/>
                </a:ext>
              </a:extLst>
            </p:cNvPr>
            <p:cNvSpPr txBox="1"/>
            <p:nvPr/>
          </p:nvSpPr>
          <p:spPr>
            <a:xfrm>
              <a:off x="6565832" y="3864813"/>
              <a:ext cx="2744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356C9109-7ADC-3047-9B1F-38674C77A15E}"/>
                </a:ext>
              </a:extLst>
            </p:cNvPr>
            <p:cNvCxnSpPr/>
            <p:nvPr/>
          </p:nvCxnSpPr>
          <p:spPr>
            <a:xfrm flipH="1" flipV="1">
              <a:off x="6816937" y="4359349"/>
              <a:ext cx="6797" cy="1965077"/>
            </a:xfrm>
            <a:prstGeom prst="line">
              <a:avLst/>
            </a:prstGeom>
            <a:ln w="254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xmlns="" id="{29B9660F-805A-FB4B-8FF4-C55B217C2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916" y="3934780"/>
              <a:ext cx="1211172" cy="1150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xmlns="" id="{9B3775AC-C605-BF4F-B8D4-653111FAC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636" y="5157192"/>
              <a:ext cx="1088674" cy="9710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55D0431D-8269-4543-9444-873472502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067026"/>
              </p:ext>
            </p:extLst>
          </p:nvPr>
        </p:nvGraphicFramePr>
        <p:xfrm>
          <a:off x="1450244" y="2348989"/>
          <a:ext cx="3606005" cy="536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7" imgW="5460840" imgH="812520" progId="Equation.3">
                  <p:embed/>
                </p:oleObj>
              </mc:Choice>
              <mc:Fallback>
                <p:oleObj name="Equation" r:id="rId7" imgW="5460840" imgH="812520" progId="Equation.3">
                  <p:embed/>
                  <p:pic>
                    <p:nvPicPr>
                      <p:cNvPr id="75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244" y="2348989"/>
                        <a:ext cx="3606005" cy="536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xmlns="" id="{3FFB2D8B-0ED0-E440-B39B-C4ECE03482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487202"/>
              </p:ext>
            </p:extLst>
          </p:nvPr>
        </p:nvGraphicFramePr>
        <p:xfrm>
          <a:off x="1381618" y="3337236"/>
          <a:ext cx="4135131" cy="535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9" imgW="6260760" imgH="812520" progId="Equation.3">
                  <p:embed/>
                </p:oleObj>
              </mc:Choice>
              <mc:Fallback>
                <p:oleObj name="Equation" r:id="rId9" imgW="6260760" imgH="812520" progId="Equation.3">
                  <p:embed/>
                  <p:pic>
                    <p:nvPicPr>
                      <p:cNvPr id="76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618" y="3337236"/>
                        <a:ext cx="4135131" cy="535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3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5BBED841-3A11-5142-97C5-AB6FAB66F0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679192"/>
                <a:ext cx="7726363" cy="159514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𝐹</m:t>
                    </m:r>
                    <m:r>
                      <a:rPr lang="fr-CH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fr-CH" dirty="0"/>
                  <a:t>		effort normal ou axial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𝑁</m:t>
                    </m:r>
                  </m:oMath>
                </a14:m>
                <a:endParaRPr lang="fr-CH" i="1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𝐹</m:t>
                    </m:r>
                    <m:r>
                      <a:rPr lang="fr-CH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𝐹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fr-CH" i="1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fr-CH" dirty="0"/>
                  <a:t>efforts tranchants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endParaRPr lang="fr-CH" i="1" baseline="-25000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fr-CH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fr-CH" dirty="0"/>
                  <a:t>		moment de torsion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fr-CH" i="1" dirty="0"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fr-CH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, </m:t>
                    </m:r>
                    <m:r>
                      <a:rPr lang="fr-CH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fr-CH" dirty="0"/>
                  <a:t>	moments de flexion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fr-CH" dirty="0"/>
                  <a:t> et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fr-CH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fr-CH" dirty="0"/>
                  <a:t> (moments fléchissant)</a:t>
                </a:r>
              </a:p>
              <a:p>
                <a:endParaRPr lang="fr-CH" i="1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BBED841-3A11-5142-97C5-AB6FAB66F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679192"/>
                <a:ext cx="7726363" cy="1595148"/>
              </a:xfrm>
              <a:blipFill>
                <a:blip r:embed="rId2"/>
                <a:stretch>
                  <a:fillRect t="-39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BAECB1DA-5581-2C4A-A817-A62F7E70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591473"/>
          </a:xfrm>
        </p:spPr>
        <p:txBody>
          <a:bodyPr>
            <a:normAutofit fontScale="90000"/>
          </a:bodyPr>
          <a:lstStyle/>
          <a:p>
            <a:r>
              <a:rPr lang="fr-CH" dirty="0"/>
              <a:t>Efforts intérieurs d’une poutre dans l’espace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4BCDB1-4DDC-C94D-BE2D-96661321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73CCCC-EF62-064F-92DB-A2961E90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89423E-46F9-7644-8C3B-740FDBAD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A1B3F669-41E6-DA45-B401-F817FDE7B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r="56719" b="27464"/>
          <a:stretch/>
        </p:blipFill>
        <p:spPr>
          <a:xfrm>
            <a:off x="1905435" y="2842377"/>
            <a:ext cx="4866879" cy="23011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CC421AA-E673-E44B-B174-B2EF89BE04AA}"/>
              </a:ext>
            </a:extLst>
          </p:cNvPr>
          <p:cNvGrpSpPr/>
          <p:nvPr/>
        </p:nvGrpSpPr>
        <p:grpSpPr>
          <a:xfrm>
            <a:off x="3750409" y="2186432"/>
            <a:ext cx="3573774" cy="2741229"/>
            <a:chOff x="3314979" y="3126545"/>
            <a:chExt cx="4209349" cy="32287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BE1B7827-66C6-9F4C-A719-E34F866F40D3}"/>
                </a:ext>
              </a:extLst>
            </p:cNvPr>
            <p:cNvCxnSpPr/>
            <p:nvPr/>
          </p:nvCxnSpPr>
          <p:spPr>
            <a:xfrm>
              <a:off x="6723856" y="5618727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FA69324E-1B81-6842-8015-115F5C44E22D}"/>
                </a:ext>
              </a:extLst>
            </p:cNvPr>
            <p:cNvCxnSpPr/>
            <p:nvPr/>
          </p:nvCxnSpPr>
          <p:spPr>
            <a:xfrm>
              <a:off x="6876256" y="5618727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932E3FA-C717-2149-A56B-658948823B02}"/>
                </a:ext>
              </a:extLst>
            </p:cNvPr>
            <p:cNvSpPr txBox="1"/>
            <p:nvPr/>
          </p:nvSpPr>
          <p:spPr>
            <a:xfrm>
              <a:off x="7171733" y="5184867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0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CA4FB7FD-2FE4-9945-A871-5573F4449102}"/>
                </a:ext>
              </a:extLst>
            </p:cNvPr>
            <p:cNvCxnSpPr/>
            <p:nvPr/>
          </p:nvCxnSpPr>
          <p:spPr>
            <a:xfrm rot="-5400000">
              <a:off x="5098205" y="3609020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40AED6B7-71A5-4045-AFDB-C01DBC370575}"/>
                </a:ext>
              </a:extLst>
            </p:cNvPr>
            <p:cNvCxnSpPr>
              <a:cxnSpLocks/>
            </p:cNvCxnSpPr>
            <p:nvPr/>
          </p:nvCxnSpPr>
          <p:spPr>
            <a:xfrm rot="-5400000">
              <a:off x="5098205" y="3450581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D1A83622-8712-444E-91A4-5DA3898B4A14}"/>
                </a:ext>
              </a:extLst>
            </p:cNvPr>
            <p:cNvCxnSpPr/>
            <p:nvPr/>
          </p:nvCxnSpPr>
          <p:spPr>
            <a:xfrm rot="9000000">
              <a:off x="3801310" y="6272161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262ADFC1-BF05-EC46-9A06-D7F203898283}"/>
                </a:ext>
              </a:extLst>
            </p:cNvPr>
            <p:cNvCxnSpPr/>
            <p:nvPr/>
          </p:nvCxnSpPr>
          <p:spPr>
            <a:xfrm rot="9000000">
              <a:off x="3642069" y="6355286"/>
              <a:ext cx="6480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B4C261C0-E214-AD40-8359-9525657F2E11}"/>
                </a:ext>
              </a:extLst>
            </p:cNvPr>
            <p:cNvSpPr txBox="1"/>
            <p:nvPr/>
          </p:nvSpPr>
          <p:spPr>
            <a:xfrm>
              <a:off x="5538547" y="3369410"/>
              <a:ext cx="4876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000" b="1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sz="2000" b="1" i="1" baseline="-25000" dirty="0" err="1"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9780D2D-05A9-FF47-8E70-2F3A3FFFDDE5}"/>
                </a:ext>
              </a:extLst>
            </p:cNvPr>
            <p:cNvSpPr txBox="1"/>
            <p:nvPr/>
          </p:nvSpPr>
          <p:spPr>
            <a:xfrm>
              <a:off x="3314979" y="595517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000" b="1" i="1" dirty="0" err="1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fr-CH" sz="2000" b="1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DF48068-79D4-5047-966A-C2BAA037869D}"/>
                </a:ext>
              </a:extLst>
            </p:cNvPr>
            <p:cNvSpPr txBox="1"/>
            <p:nvPr/>
          </p:nvSpPr>
          <p:spPr>
            <a:xfrm>
              <a:off x="5533468" y="3933056"/>
              <a:ext cx="41248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2000" b="1" i="1" dirty="0" err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fr-CH" sz="2000" b="1" i="1" baseline="-25000" dirty="0" err="1">
                  <a:latin typeface="Times New Roman" pitchFamily="18" charset="0"/>
                  <a:cs typeface="Times New Roman" pitchFamily="18" charset="0"/>
                </a:rPr>
                <a:t>y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38EC3A2-A43A-D54D-826C-438986666865}"/>
                </a:ext>
              </a:extLst>
            </p:cNvPr>
            <p:cNvSpPr txBox="1"/>
            <p:nvPr/>
          </p:nvSpPr>
          <p:spPr>
            <a:xfrm>
              <a:off x="6189031" y="5099039"/>
              <a:ext cx="37061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2000" b="1" i="1" dirty="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386F319-16FD-CB45-995E-86BFADBC7F0A}"/>
                </a:ext>
              </a:extLst>
            </p:cNvPr>
            <p:cNvSpPr txBox="1"/>
            <p:nvPr/>
          </p:nvSpPr>
          <p:spPr>
            <a:xfrm>
              <a:off x="4226351" y="5555065"/>
              <a:ext cx="42351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CH" sz="2000" b="1" i="1" dirty="0" err="1"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fr-CH" sz="2000" b="1" i="1" baseline="-25000" dirty="0" err="1">
                  <a:latin typeface="Times New Roman" pitchFamily="18" charset="0"/>
                  <a:cs typeface="Times New Roman" pitchFamily="18" charset="0"/>
                </a:rPr>
                <a:t>z</a:t>
              </a:r>
              <a:endParaRPr lang="fr-CH" sz="2000" b="1" i="1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2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21D9C47-FDE4-4743-8F71-B072C19C72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93" b="16028"/>
          <a:stretch/>
        </p:blipFill>
        <p:spPr>
          <a:xfrm>
            <a:off x="6196954" y="1466719"/>
            <a:ext cx="2753198" cy="1868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3AFF2DB1-4D84-674E-B4AE-BFBFB490C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6" y="695255"/>
                <a:ext cx="6185038" cy="3386772"/>
              </a:xfrm>
            </p:spPr>
            <p:txBody>
              <a:bodyPr/>
              <a:lstStyle/>
              <a:p>
                <a:pPr marL="0" indent="0">
                  <a:buFont typeface="Arial" pitchFamily="34" charset="0"/>
                  <a:buNone/>
                </a:pPr>
                <a:r>
                  <a:rPr lang="fr-CH" dirty="0"/>
                  <a:t>Une poutre est à plan moyen si:</a:t>
                </a:r>
              </a:p>
              <a:p>
                <a:pPr lvl="1"/>
                <a:r>
                  <a:rPr lang="fr-CH" dirty="0"/>
                  <a:t>L’axe de la poutre est située dans un plan</a:t>
                </a:r>
              </a:p>
              <a:p>
                <a:pPr lvl="1"/>
                <a:r>
                  <a:rPr lang="fr-CH" dirty="0"/>
                  <a:t>Les forces et couples sont situés dans le même plan</a:t>
                </a:r>
              </a:p>
              <a:p>
                <a:pPr lvl="1"/>
                <a:r>
                  <a:rPr lang="fr-CH" dirty="0"/>
                  <a:t>La forme géométrique de la section droite est symétrique par rapport à ce plan</a:t>
                </a:r>
              </a:p>
              <a:p>
                <a:pPr marL="0" indent="0">
                  <a:buNone/>
                </a:pPr>
                <a:r>
                  <a:rPr lang="fr-CH" dirty="0"/>
                  <a:t>Les efforts intérieurs d’une poutre à plan moyen:</a:t>
                </a:r>
              </a:p>
              <a:p>
                <a:pPr lvl="1"/>
                <a:r>
                  <a:rPr lang="fr-CH" dirty="0"/>
                  <a:t>Effort normal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H" dirty="0"/>
                  <a:t> (selon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CH" dirty="0"/>
                  <a:t>)</a:t>
                </a:r>
              </a:p>
              <a:p>
                <a:pPr lvl="1"/>
                <a:r>
                  <a:rPr lang="fr-CH" dirty="0"/>
                  <a:t>Effort tranchant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CH" dirty="0"/>
                  <a:t>  (selon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H" dirty="0"/>
                  <a:t>)</a:t>
                </a:r>
              </a:p>
              <a:p>
                <a:pPr lvl="1"/>
                <a:r>
                  <a:rPr lang="fr-CH" dirty="0"/>
                  <a:t>Moments de flexion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fr-CH" dirty="0"/>
                  <a:t> (autour de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CH" dirty="0"/>
                  <a:t>)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AFF2DB1-4D84-674E-B4AE-BFBFB490C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6" y="695255"/>
                <a:ext cx="6185038" cy="3386772"/>
              </a:xfrm>
              <a:blipFill>
                <a:blip r:embed="rId3"/>
                <a:stretch>
                  <a:fillRect t="-18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62D91C5B-8F01-D346-AD9F-5A1C8598A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015806" cy="609943"/>
          </a:xfrm>
        </p:spPr>
        <p:txBody>
          <a:bodyPr/>
          <a:lstStyle/>
          <a:p>
            <a:r>
              <a:rPr lang="fr-CH" dirty="0"/>
              <a:t>Efforts intérieurs d’une poutre à plan moyen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C58724-3DAD-4245-B6AF-70B5493F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ACCE5B-26B5-0741-A139-55F621A0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D1DF51-8EC4-1743-A348-AFAFE2DE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FD493A9-E3EA-E44C-8148-4EE1F83AC8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12900"/>
          <a:stretch/>
        </p:blipFill>
        <p:spPr>
          <a:xfrm>
            <a:off x="1399255" y="3598017"/>
            <a:ext cx="6345490" cy="13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2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xmlns="" id="{78B882A7-2D3C-2B49-8412-77C535C889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5126" y="755252"/>
                <a:ext cx="7726363" cy="3386772"/>
              </a:xfrm>
            </p:spPr>
            <p:txBody>
              <a:bodyPr/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fr-CH" dirty="0"/>
                  <a:t>Les efforts intérieurs sont </a:t>
                </a:r>
                <a:r>
                  <a:rPr lang="fr-CH" b="1" dirty="0"/>
                  <a:t>positifs</a:t>
                </a:r>
                <a:r>
                  <a:rPr lang="fr-CH" dirty="0"/>
                  <a:t> s’ils agissent dans le même sens que les axes de coordonnées définis </a:t>
                </a:r>
                <a:r>
                  <a:rPr lang="fr-CH" b="1" dirty="0"/>
                  <a:t>sur la face positive </a:t>
                </a:r>
                <a:r>
                  <a:rPr lang="fr-CH" dirty="0"/>
                  <a:t>d’une section droite.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fr-CH" dirty="0"/>
                  <a:t>Une surface est dite positive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fr-CH" dirty="0"/>
                  <a:t>) si la normale extérieure à la section droite a le même sens que </a:t>
                </a:r>
                <a14:m>
                  <m:oMath xmlns:m="http://schemas.openxmlformats.org/officeDocument/2006/math">
                    <m:r>
                      <a:rPr lang="fr-CH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fr-CH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8B882A7-2D3C-2B49-8412-77C535C88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5126" y="755252"/>
                <a:ext cx="7726363" cy="3386772"/>
              </a:xfrm>
              <a:blipFill>
                <a:blip r:embed="rId2"/>
                <a:stretch>
                  <a:fillRect t="-1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82B9353B-F646-4547-B33E-DDEEFB57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Signe des efforts intérieurs</a:t>
            </a:r>
            <a:br>
              <a:rPr lang="fr-CH" dirty="0"/>
            </a:b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106B51-0D3F-CA4E-B95A-E0393638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STATIQUE I – COURS 7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17B356-71FF-A14A-8233-6A23A326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Prof. Katrin Beyer 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4D3DF8-8A7A-9744-B670-46D03783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0476901-4F84-3D48-971E-EEC412E88AA0}"/>
              </a:ext>
            </a:extLst>
          </p:cNvPr>
          <p:cNvGrpSpPr/>
          <p:nvPr/>
        </p:nvGrpSpPr>
        <p:grpSpPr>
          <a:xfrm>
            <a:off x="904875" y="2324011"/>
            <a:ext cx="4250887" cy="2735444"/>
            <a:chOff x="1118908" y="3453551"/>
            <a:chExt cx="5109276" cy="32878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E252BE26-E8F1-9D4F-A589-F885995EF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DFDFB"/>
                </a:clrFrom>
                <a:clrTo>
                  <a:srgbClr val="FDFD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50"/>
            <a:stretch/>
          </p:blipFill>
          <p:spPr>
            <a:xfrm>
              <a:off x="2229881" y="3453551"/>
              <a:ext cx="3998303" cy="328781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E0D4DB4C-82D3-AF4A-B70C-D1194463A94C}"/>
                </a:ext>
              </a:extLst>
            </p:cNvPr>
            <p:cNvCxnSpPr/>
            <p:nvPr/>
          </p:nvCxnSpPr>
          <p:spPr>
            <a:xfrm rot="-1680000">
              <a:off x="1695457" y="5331492"/>
              <a:ext cx="78856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C4DF7AEE-FA9B-9340-A17B-638FF9B05539}"/>
                </a:ext>
              </a:extLst>
            </p:cNvPr>
            <p:cNvCxnSpPr/>
            <p:nvPr/>
          </p:nvCxnSpPr>
          <p:spPr>
            <a:xfrm rot="-1680000" flipV="1">
              <a:off x="1575328" y="4838125"/>
              <a:ext cx="0" cy="720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9B4E1E7-60F5-FE4A-BB5D-9E6BA5657FB7}"/>
                </a:ext>
              </a:extLst>
            </p:cNvPr>
            <p:cNvSpPr txBox="1"/>
            <p:nvPr/>
          </p:nvSpPr>
          <p:spPr>
            <a:xfrm>
              <a:off x="1118908" y="475720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190F6FC-A139-E745-A3DD-F6CCA879A838}"/>
                </a:ext>
              </a:extLst>
            </p:cNvPr>
            <p:cNvSpPr txBox="1"/>
            <p:nvPr/>
          </p:nvSpPr>
          <p:spPr>
            <a:xfrm>
              <a:off x="2423826" y="501378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x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71EB66C3-2B86-5640-B888-9AE155043E27}"/>
                </a:ext>
              </a:extLst>
            </p:cNvPr>
            <p:cNvSpPr/>
            <p:nvPr/>
          </p:nvSpPr>
          <p:spPr>
            <a:xfrm>
              <a:off x="1570128" y="5326423"/>
              <a:ext cx="349612" cy="362979"/>
            </a:xfrm>
            <a:custGeom>
              <a:avLst/>
              <a:gdLst>
                <a:gd name="connsiteX0" fmla="*/ 211597 w 349612"/>
                <a:gd name="connsiteY0" fmla="*/ 362979 h 362979"/>
                <a:gd name="connsiteX1" fmla="*/ 347623 w 349612"/>
                <a:gd name="connsiteY1" fmla="*/ 234510 h 362979"/>
                <a:gd name="connsiteX2" fmla="*/ 279610 w 349612"/>
                <a:gd name="connsiteY2" fmla="*/ 30470 h 362979"/>
                <a:gd name="connsiteX3" fmla="*/ 105799 w 349612"/>
                <a:gd name="connsiteY3" fmla="*/ 7799 h 362979"/>
                <a:gd name="connsiteX4" fmla="*/ 0 w 349612"/>
                <a:gd name="connsiteY4" fmla="*/ 98483 h 362979"/>
                <a:gd name="connsiteX5" fmla="*/ 0 w 349612"/>
                <a:gd name="connsiteY5" fmla="*/ 98483 h 36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12" h="362979">
                  <a:moveTo>
                    <a:pt x="211597" y="362979"/>
                  </a:moveTo>
                  <a:cubicBezTo>
                    <a:pt x="273942" y="326453"/>
                    <a:pt x="336288" y="289928"/>
                    <a:pt x="347623" y="234510"/>
                  </a:cubicBezTo>
                  <a:cubicBezTo>
                    <a:pt x="358959" y="179092"/>
                    <a:pt x="319914" y="68255"/>
                    <a:pt x="279610" y="30470"/>
                  </a:cubicBezTo>
                  <a:cubicBezTo>
                    <a:pt x="239306" y="-7315"/>
                    <a:pt x="152401" y="-3537"/>
                    <a:pt x="105799" y="7799"/>
                  </a:cubicBezTo>
                  <a:cubicBezTo>
                    <a:pt x="59197" y="19135"/>
                    <a:pt x="0" y="98483"/>
                    <a:pt x="0" y="98483"/>
                  </a:cubicBezTo>
                  <a:lnTo>
                    <a:pt x="0" y="98483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5273ABC-BA25-7C47-8E8E-B50A3043FAFC}"/>
                </a:ext>
              </a:extLst>
            </p:cNvPr>
            <p:cNvSpPr txBox="1"/>
            <p:nvPr/>
          </p:nvSpPr>
          <p:spPr>
            <a:xfrm>
              <a:off x="1426499" y="5382813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i="1" dirty="0">
                  <a:latin typeface="Times New Roman" pitchFamily="18" charset="0"/>
                  <a:cs typeface="Times New Roman" pitchFamily="18" charset="0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527</TotalTime>
  <Words>1995</Words>
  <Application>Microsoft Office PowerPoint</Application>
  <PresentationFormat>On-screen Show (16:9)</PresentationFormat>
  <Paragraphs>447</Paragraphs>
  <Slides>44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Cambria Math</vt:lpstr>
      <vt:lpstr>Franklin Gothic Demi Cond</vt:lpstr>
      <vt:lpstr>Roboto Black</vt:lpstr>
      <vt:lpstr>Symbol</vt:lpstr>
      <vt:lpstr>Times New Roman</vt:lpstr>
      <vt:lpstr>Wingdings</vt:lpstr>
      <vt:lpstr>Thème Office</vt:lpstr>
      <vt:lpstr>Equation</vt:lpstr>
      <vt:lpstr>Poutres: définitions et équations différentielles d’équilibre</vt:lpstr>
      <vt:lpstr>Objectif du cours</vt:lpstr>
      <vt:lpstr>Contenu du cours</vt:lpstr>
      <vt:lpstr>Géométrie d’une poutre</vt:lpstr>
      <vt:lpstr>Système statique</vt:lpstr>
      <vt:lpstr>Efforts intérieurs d’une poutre </vt:lpstr>
      <vt:lpstr>Efforts intérieurs d’une poutre dans l’espace </vt:lpstr>
      <vt:lpstr>Efforts intérieurs d’une poutre à plan moyen</vt:lpstr>
      <vt:lpstr>Signe des efforts intérieurs </vt:lpstr>
      <vt:lpstr>Différents types de poutres isostatiques </vt:lpstr>
      <vt:lpstr>Différents types de poutres isostatiques (suite) </vt:lpstr>
      <vt:lpstr>Isostaticité</vt:lpstr>
      <vt:lpstr>Tester l’isostaticité extérieure et intérieure</vt:lpstr>
      <vt:lpstr>PowerPoint Presentation</vt:lpstr>
      <vt:lpstr>Diagrammes NVM</vt:lpstr>
      <vt:lpstr>Calcul des diagrammes NVM par l’équilibre des fragments</vt:lpstr>
      <vt:lpstr>Exemple: Calculer les diagrammes NVM d’une poutre simple uniformément chargée par l’équilibre des fragments </vt:lpstr>
      <vt:lpstr>Exemple (suite)</vt:lpstr>
      <vt:lpstr>Exemple (suite)</vt:lpstr>
      <vt:lpstr>Diagrammes des efforts intérieurs</vt:lpstr>
      <vt:lpstr>Equations différentielles d’équilibre d’une poutre rectiligne à plan moyen</vt:lpstr>
      <vt:lpstr>Equations différentielles d’équilibre d’une poutre rectiligne à plan moyen (suite)</vt:lpstr>
      <vt:lpstr>Equations différentielles d’équilibre d’une poutre rectiligne à plan moyen (suite)</vt:lpstr>
      <vt:lpstr>Equations différentielles d’équilibre d’une poutre rectiligne à plan moyen (suite)</vt:lpstr>
      <vt:lpstr>Exemple 1</vt:lpstr>
      <vt:lpstr>Exemple 1 (suite)</vt:lpstr>
      <vt:lpstr>Exemple 2</vt:lpstr>
      <vt:lpstr>Exemple 2 (suite)</vt:lpstr>
      <vt:lpstr>Exemple 2 (suite)</vt:lpstr>
      <vt:lpstr>Chapitres à étudier dans le TGC 1</vt:lpstr>
      <vt:lpstr>Références</vt:lpstr>
      <vt:lpstr>CdC 1</vt:lpstr>
      <vt:lpstr>CdC1</vt:lpstr>
      <vt:lpstr>CdC 1</vt:lpstr>
      <vt:lpstr>CdC 1</vt:lpstr>
      <vt:lpstr>CdC 1</vt:lpstr>
      <vt:lpstr>CdC 1</vt:lpstr>
      <vt:lpstr>CdC1</vt:lpstr>
      <vt:lpstr>PowerPoint Presentation</vt:lpstr>
      <vt:lpstr>PowerPoint Presentation</vt:lpstr>
      <vt:lpstr>Poutres: Définitions et équations différentielles d’équilibre</vt:lpstr>
      <vt:lpstr>Poutres: Définitions et équations différentielles d’équilibre</vt:lpstr>
      <vt:lpstr>Poutres: Diagrammes NVM</vt:lpstr>
      <vt:lpstr>Poutres: Diagrammes NVM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Beyer Katrin</cp:lastModifiedBy>
  <cp:revision>73</cp:revision>
  <cp:lastPrinted>2022-04-01T15:49:08Z</cp:lastPrinted>
  <dcterms:created xsi:type="dcterms:W3CDTF">2019-04-02T06:24:35Z</dcterms:created>
  <dcterms:modified xsi:type="dcterms:W3CDTF">2022-04-01T15:50:32Z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